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9"/>
  </p:notesMasterIdLst>
  <p:handoutMasterIdLst>
    <p:handoutMasterId r:id="rId10"/>
  </p:handoutMasterIdLst>
  <p:sldIdLst>
    <p:sldId id="290" r:id="rId2"/>
    <p:sldId id="264" r:id="rId3"/>
    <p:sldId id="270" r:id="rId4"/>
    <p:sldId id="279" r:id="rId5"/>
    <p:sldId id="271" r:id="rId6"/>
    <p:sldId id="278" r:id="rId7"/>
    <p:sldId id="291" r:id="rId8"/>
  </p:sldIdLst>
  <p:sldSz cx="9144000" cy="5143500" type="screen16x9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4CEC3"/>
    <a:srgbClr val="9C968E"/>
    <a:srgbClr val="726963"/>
    <a:srgbClr val="352D28"/>
    <a:srgbClr val="7D726D"/>
    <a:srgbClr val="4B285F"/>
    <a:srgbClr val="352E28"/>
    <a:srgbClr val="C0167A"/>
    <a:srgbClr val="070807"/>
    <a:srgbClr val="7062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34"/>
  </p:normalViewPr>
  <p:slideViewPr>
    <p:cSldViewPr snapToGrid="0" snapToObjects="1">
      <p:cViewPr varScale="1">
        <p:scale>
          <a:sx n="96" d="100"/>
          <a:sy n="96" d="100"/>
        </p:scale>
        <p:origin x="36" y="8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napToObjects="1">
      <p:cViewPr varScale="1">
        <p:scale>
          <a:sx n="68" d="100"/>
          <a:sy n="68" d="100"/>
        </p:scale>
        <p:origin x="3216" y="6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7C7D43C-FA0F-946C-F9F0-3C9409BA816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C728E3-F37B-20BC-6069-D4D905C8EE9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81E246-D389-4A5D-B49E-506B54E51C3C}" type="datetimeFigureOut">
              <a:rPr lang="en-US" smtClean="0"/>
              <a:t>3/12/2023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AC9C25-4EFB-10C4-5485-59C52F91B9F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432245-CCA1-E3B4-1655-DB0721852CD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4E4DDE-6E2E-4F28-B972-0B18FB4A32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0274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rial" panose="020B0604020202020204" pitchFamily="34" charset="0"/>
              </a:defRPr>
            </a:lvl1pPr>
          </a:lstStyle>
          <a:p>
            <a:fld id="{FE28B3CD-935C-3747-9185-26B20C085F02}" type="datetimeFigureOut">
              <a:rPr lang="en-US" smtClean="0"/>
              <a:pPr/>
              <a:t>3/12/2023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rial" panose="020B0604020202020204" pitchFamily="34" charset="0"/>
              </a:defRPr>
            </a:lvl1pPr>
          </a:lstStyle>
          <a:p>
            <a:fld id="{E6E94F5F-26CA-8142-AB59-27727101493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86485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1">
            <a:lumMod val="25000"/>
            <a:lumOff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sitting in a room with laptops&#10;&#10;Description automatically generated with low confidence">
            <a:extLst>
              <a:ext uri="{FF2B5EF4-FFF2-40B4-BE49-F238E27FC236}">
                <a16:creationId xmlns:a16="http://schemas.microsoft.com/office/drawing/2014/main" id="{D9A59930-0A09-3DF9-B554-58C3B8442E9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4" name="Picture 13" descr="Logo&#10;&#10;Description automatically generated">
            <a:extLst>
              <a:ext uri="{FF2B5EF4-FFF2-40B4-BE49-F238E27FC236}">
                <a16:creationId xmlns:a16="http://schemas.microsoft.com/office/drawing/2014/main" id="{BA366348-1D46-A331-8C50-DF67BD61D2A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36851" y="314321"/>
            <a:ext cx="1365274" cy="701450"/>
          </a:xfrm>
          <a:prstGeom prst="rect">
            <a:avLst/>
          </a:prstGeom>
        </p:spPr>
      </p:pic>
      <p:sp>
        <p:nvSpPr>
          <p:cNvPr id="33" name="Title 1"/>
          <p:cNvSpPr>
            <a:spLocks noGrp="1"/>
          </p:cNvSpPr>
          <p:nvPr>
            <p:ph type="ctrTitle"/>
          </p:nvPr>
        </p:nvSpPr>
        <p:spPr>
          <a:xfrm>
            <a:off x="238772" y="3785692"/>
            <a:ext cx="8687465" cy="701450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3200" b="0" i="0">
                <a:solidFill>
                  <a:srgbClr val="352D28"/>
                </a:solidFill>
                <a:latin typeface="Arial Regular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5" name="Subtitle 2"/>
          <p:cNvSpPr>
            <a:spLocks noGrp="1"/>
          </p:cNvSpPr>
          <p:nvPr>
            <p:ph type="subTitle" idx="1"/>
          </p:nvPr>
        </p:nvSpPr>
        <p:spPr>
          <a:xfrm>
            <a:off x="238772" y="4490570"/>
            <a:ext cx="8687466" cy="36094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800" b="0" i="0">
                <a:solidFill>
                  <a:srgbClr val="352D28"/>
                </a:solidFill>
                <a:latin typeface="Arial Regular"/>
                <a:cs typeface="Verdan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83943D-C1EA-764C-8580-BB8FE758A8A2}"/>
              </a:ext>
            </a:extLst>
          </p:cNvPr>
          <p:cNvSpPr txBox="1"/>
          <p:nvPr userDrawn="1"/>
        </p:nvSpPr>
        <p:spPr>
          <a:xfrm>
            <a:off x="3327911" y="4851514"/>
            <a:ext cx="5282281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00" b="0" i="1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Insight Proprietary &amp; Confidential.</a:t>
            </a:r>
            <a:r>
              <a:rPr lang="en-US" sz="500" b="0" i="1" baseline="0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Do Not Copy or Distribute. </a:t>
            </a:r>
            <a:r>
              <a:rPr lang="en-US" sz="500" b="0" i="1" kern="1200" dirty="0">
                <a:solidFill>
                  <a:srgbClr val="9C968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2023 Insight Direct USA, Inc</a:t>
            </a:r>
            <a:r>
              <a:rPr lang="en-US" sz="500" b="0" i="1" baseline="0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All Rights Reserved.</a:t>
            </a:r>
            <a:endParaRPr lang="en-US" sz="500" b="0" i="1" dirty="0">
              <a:solidFill>
                <a:srgbClr val="9C968E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CEA38D2-302D-CF4A-A534-E65475973947}"/>
              </a:ext>
            </a:extLst>
          </p:cNvPr>
          <p:cNvSpPr txBox="1"/>
          <p:nvPr userDrawn="1"/>
        </p:nvSpPr>
        <p:spPr>
          <a:xfrm>
            <a:off x="8610192" y="4820737"/>
            <a:ext cx="6445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F57A718-7638-AA4D-9012-BBF5E9D5FCFE}" type="slidenum">
              <a:rPr lang="en-US" sz="900" b="0" i="0" smtClean="0">
                <a:solidFill>
                  <a:srgbClr val="9C968E"/>
                </a:solidFill>
                <a:latin typeface="Arial Regular"/>
                <a:cs typeface="Verdana"/>
              </a:rPr>
              <a:t>‹#›</a:t>
            </a:fld>
            <a:endParaRPr lang="en-US" sz="900" b="0" i="0" dirty="0" err="1">
              <a:solidFill>
                <a:srgbClr val="9C968E"/>
              </a:solidFill>
              <a:latin typeface="Arial Regular"/>
              <a:cs typeface="Verdana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bg>
      <p:bgPr>
        <a:solidFill>
          <a:schemeClr val="tx1">
            <a:lumMod val="25000"/>
            <a:lumOff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C1BD7FAA-271E-C2CB-D39F-A70B8BA2096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A9FDBC5-27B8-7577-22D1-55A1F187ED5E}"/>
              </a:ext>
            </a:extLst>
          </p:cNvPr>
          <p:cNvSpPr txBox="1"/>
          <p:nvPr userDrawn="1"/>
        </p:nvSpPr>
        <p:spPr>
          <a:xfrm>
            <a:off x="3327911" y="4851514"/>
            <a:ext cx="5282281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00" b="0" i="1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Insight Proprietary &amp; Confidential.</a:t>
            </a:r>
            <a:r>
              <a:rPr lang="en-US" sz="500" b="0" i="1" baseline="0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Do Not Copy or Distribute. </a:t>
            </a:r>
            <a:r>
              <a:rPr lang="en-US" sz="500" b="0" i="1" kern="1200" dirty="0">
                <a:solidFill>
                  <a:srgbClr val="9C968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2023 Insight Direct USA, Inc</a:t>
            </a:r>
            <a:r>
              <a:rPr lang="en-US" sz="500" b="0" i="1" baseline="0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All Rights Reserved.</a:t>
            </a:r>
            <a:endParaRPr lang="en-US" sz="500" b="0" i="1" dirty="0">
              <a:solidFill>
                <a:srgbClr val="9C968E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1E903D-B975-DDD5-981E-BB940503F3C3}"/>
              </a:ext>
            </a:extLst>
          </p:cNvPr>
          <p:cNvSpPr txBox="1"/>
          <p:nvPr userDrawn="1"/>
        </p:nvSpPr>
        <p:spPr>
          <a:xfrm>
            <a:off x="8610192" y="4820737"/>
            <a:ext cx="6445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F57A718-7638-AA4D-9012-BBF5E9D5FCFE}" type="slidenum">
              <a:rPr lang="en-US" sz="900" b="0" i="0" smtClean="0">
                <a:solidFill>
                  <a:srgbClr val="9C968E"/>
                </a:solidFill>
                <a:latin typeface="Arial Regular"/>
                <a:cs typeface="Verdana"/>
              </a:rPr>
              <a:t>‹#›</a:t>
            </a:fld>
            <a:endParaRPr lang="en-US" sz="900" b="0" i="0" dirty="0" err="1">
              <a:solidFill>
                <a:srgbClr val="9C968E"/>
              </a:solidFill>
              <a:latin typeface="Arial Regular"/>
              <a:cs typeface="Verdana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8FB1452-20E9-7F85-567F-BF8C49FC8A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2545" y="2492860"/>
            <a:ext cx="5890167" cy="1015674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3200" b="0" i="0">
                <a:solidFill>
                  <a:schemeClr val="bg1"/>
                </a:solidFill>
                <a:latin typeface="Arial Regular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87B1A1C6-5C14-21B2-589F-052324F122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2545" y="3511962"/>
            <a:ext cx="6898696" cy="3204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800" b="0" i="0">
                <a:solidFill>
                  <a:schemeClr val="bg1"/>
                </a:solidFill>
                <a:latin typeface="Arial Regular"/>
                <a:cs typeface="Verdan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30ABFB6D-83C5-5DF2-6BEE-5759798F06B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41962" y="317522"/>
            <a:ext cx="1358742" cy="698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7194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4FAC7C5E-F195-1786-56BA-F59FE7E189F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6A780C5-413A-524D-CE7F-B7FE8AFF0006}"/>
              </a:ext>
            </a:extLst>
          </p:cNvPr>
          <p:cNvSpPr/>
          <p:nvPr userDrawn="1"/>
        </p:nvSpPr>
        <p:spPr>
          <a:xfrm>
            <a:off x="263027" y="1342952"/>
            <a:ext cx="522146" cy="99777"/>
          </a:xfrm>
          <a:prstGeom prst="rect">
            <a:avLst/>
          </a:prstGeom>
          <a:solidFill>
            <a:srgbClr val="C016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8360642-79B7-260A-CE13-6D337F3862C5}"/>
              </a:ext>
            </a:extLst>
          </p:cNvPr>
          <p:cNvSpPr txBox="1"/>
          <p:nvPr userDrawn="1"/>
        </p:nvSpPr>
        <p:spPr>
          <a:xfrm>
            <a:off x="6598024" y="4803821"/>
            <a:ext cx="20665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00" b="0" i="1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Insight Proprietary &amp; Confidential.</a:t>
            </a:r>
            <a:r>
              <a:rPr lang="en-US" sz="500" b="0" i="1" baseline="0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Do Not Copy or Distribute. </a:t>
            </a:r>
            <a:br>
              <a:rPr lang="en-US" sz="500" b="0" i="1" baseline="0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500" b="0" i="1" kern="1200" dirty="0">
                <a:solidFill>
                  <a:srgbClr val="9C968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2023 Insight Direct USA, Inc</a:t>
            </a:r>
            <a:r>
              <a:rPr lang="en-US" sz="500" b="0" i="1" baseline="0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All Rights Reserved.</a:t>
            </a:r>
            <a:endParaRPr lang="en-US" sz="500" b="0" i="1" dirty="0">
              <a:solidFill>
                <a:srgbClr val="9C968E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AF2B8F-40F1-498A-00B5-9FF8CD0D5E2D}"/>
              </a:ext>
            </a:extLst>
          </p:cNvPr>
          <p:cNvSpPr txBox="1"/>
          <p:nvPr userDrawn="1"/>
        </p:nvSpPr>
        <p:spPr>
          <a:xfrm>
            <a:off x="8610192" y="4820737"/>
            <a:ext cx="6445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F57A718-7638-AA4D-9012-BBF5E9D5FCFE}" type="slidenum">
              <a:rPr lang="en-US" sz="900" b="0" i="0" smtClean="0">
                <a:solidFill>
                  <a:srgbClr val="9C968E"/>
                </a:solidFill>
                <a:latin typeface="Arial Regular"/>
                <a:cs typeface="Verdana"/>
              </a:rPr>
              <a:t>‹#›</a:t>
            </a:fld>
            <a:endParaRPr lang="en-US" sz="900" b="0" i="0" dirty="0" err="1">
              <a:solidFill>
                <a:srgbClr val="9C968E"/>
              </a:solidFill>
              <a:latin typeface="Arial Regular"/>
              <a:cs typeface="Verdana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F62169A-06DC-1810-A040-F50163359B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267" y="1331100"/>
            <a:ext cx="5441867" cy="2488213"/>
          </a:xfrm>
          <a:prstGeom prst="snip2DiagRect">
            <a:avLst/>
          </a:prstGeom>
          <a:noFill/>
        </p:spPr>
        <p:txBody>
          <a:bodyPr lIns="0" tIns="0" rIns="0" bIns="0" anchor="t" anchorCtr="0">
            <a:normAutofit/>
          </a:bodyPr>
          <a:lstStyle>
            <a:lvl1pPr algn="l">
              <a:defRPr sz="3600" b="1" i="0">
                <a:solidFill>
                  <a:schemeClr val="bg1"/>
                </a:solidFill>
                <a:latin typeface="Arial Regular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BA15AD82-9B67-9091-91A9-AA780929934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36851" y="314321"/>
            <a:ext cx="1365274" cy="70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5096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low angle view of tall buildings&#10;&#10;Description automatically generated with medium confidence">
            <a:extLst>
              <a:ext uri="{FF2B5EF4-FFF2-40B4-BE49-F238E27FC236}">
                <a16:creationId xmlns:a16="http://schemas.microsoft.com/office/drawing/2014/main" id="{36E87F25-9AC5-9376-0E8D-B56DCF9C11B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6A780C5-413A-524D-CE7F-B7FE8AFF0006}"/>
              </a:ext>
            </a:extLst>
          </p:cNvPr>
          <p:cNvSpPr/>
          <p:nvPr userDrawn="1"/>
        </p:nvSpPr>
        <p:spPr>
          <a:xfrm>
            <a:off x="263027" y="1342952"/>
            <a:ext cx="522146" cy="99777"/>
          </a:xfrm>
          <a:prstGeom prst="rect">
            <a:avLst/>
          </a:prstGeom>
          <a:solidFill>
            <a:srgbClr val="C016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792504-A749-5382-56FD-F3821F46D90D}"/>
              </a:ext>
            </a:extLst>
          </p:cNvPr>
          <p:cNvSpPr txBox="1"/>
          <p:nvPr userDrawn="1"/>
        </p:nvSpPr>
        <p:spPr>
          <a:xfrm>
            <a:off x="6598024" y="4803821"/>
            <a:ext cx="20665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00" b="0" i="1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Insight Proprietary &amp; Confidential.</a:t>
            </a:r>
            <a:r>
              <a:rPr lang="en-US" sz="500" b="0" i="1" baseline="0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Do Not Copy or Distribute. </a:t>
            </a:r>
            <a:br>
              <a:rPr lang="en-US" sz="500" b="0" i="1" baseline="0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500" b="0" i="1" kern="1200" dirty="0">
                <a:solidFill>
                  <a:srgbClr val="9C968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2023 Insight Direct USA, Inc</a:t>
            </a:r>
            <a:r>
              <a:rPr lang="en-US" sz="500" b="0" i="1" baseline="0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All Rights Reserved.</a:t>
            </a:r>
            <a:endParaRPr lang="en-US" sz="500" b="0" i="1" dirty="0">
              <a:solidFill>
                <a:srgbClr val="9C968E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560DFD-0F0B-A5AC-4D27-A1BA00B67FBB}"/>
              </a:ext>
            </a:extLst>
          </p:cNvPr>
          <p:cNvSpPr txBox="1"/>
          <p:nvPr userDrawn="1"/>
        </p:nvSpPr>
        <p:spPr>
          <a:xfrm>
            <a:off x="8610192" y="4820737"/>
            <a:ext cx="6445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F57A718-7638-AA4D-9012-BBF5E9D5FCFE}" type="slidenum">
              <a:rPr lang="en-US" sz="900" b="0" i="0" smtClean="0">
                <a:solidFill>
                  <a:srgbClr val="9C968E"/>
                </a:solidFill>
                <a:latin typeface="Arial Regular"/>
                <a:cs typeface="Verdana"/>
              </a:rPr>
              <a:t>‹#›</a:t>
            </a:fld>
            <a:endParaRPr lang="en-US" sz="900" b="0" i="0" dirty="0" err="1">
              <a:solidFill>
                <a:srgbClr val="9C968E"/>
              </a:solidFill>
              <a:latin typeface="Arial Regular"/>
              <a:cs typeface="Verdana"/>
            </a:endParaRPr>
          </a:p>
        </p:txBody>
      </p:sp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645CC192-1B9E-37E0-B933-151135F5DB3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36851" y="314321"/>
            <a:ext cx="1365274" cy="70145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6CA8C382-2431-A6E6-C6B4-2F66F1410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267" y="1331100"/>
            <a:ext cx="5441867" cy="2488213"/>
          </a:xfrm>
          <a:prstGeom prst="snip2DiagRect">
            <a:avLst/>
          </a:prstGeom>
          <a:noFill/>
        </p:spPr>
        <p:txBody>
          <a:bodyPr lIns="0" tIns="0" rIns="0" bIns="0" anchor="t" anchorCtr="0">
            <a:normAutofit/>
          </a:bodyPr>
          <a:lstStyle>
            <a:lvl1pPr algn="l">
              <a:defRPr sz="3600" b="1" i="0">
                <a:solidFill>
                  <a:schemeClr val="bg1"/>
                </a:solidFill>
                <a:latin typeface="Arial Regular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a building&#10;&#10;Description automatically generated with low confidence">
            <a:extLst>
              <a:ext uri="{FF2B5EF4-FFF2-40B4-BE49-F238E27FC236}">
                <a16:creationId xmlns:a16="http://schemas.microsoft.com/office/drawing/2014/main" id="{9AC09790-4A5F-006D-C566-6B0E6E3E129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6A780C5-413A-524D-CE7F-B7FE8AFF0006}"/>
              </a:ext>
            </a:extLst>
          </p:cNvPr>
          <p:cNvSpPr/>
          <p:nvPr userDrawn="1"/>
        </p:nvSpPr>
        <p:spPr>
          <a:xfrm>
            <a:off x="263027" y="1342952"/>
            <a:ext cx="522146" cy="99777"/>
          </a:xfrm>
          <a:prstGeom prst="rect">
            <a:avLst/>
          </a:prstGeom>
          <a:solidFill>
            <a:srgbClr val="C016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CAB4C0-9251-DAEE-4162-823CBB4841EB}"/>
              </a:ext>
            </a:extLst>
          </p:cNvPr>
          <p:cNvSpPr txBox="1"/>
          <p:nvPr userDrawn="1"/>
        </p:nvSpPr>
        <p:spPr>
          <a:xfrm>
            <a:off x="6598024" y="4803821"/>
            <a:ext cx="20665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00" b="0" i="1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Insight Proprietary &amp; Confidential.</a:t>
            </a:r>
            <a:r>
              <a:rPr lang="en-US" sz="500" b="0" i="1" baseline="0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Do Not Copy or Distribute. </a:t>
            </a:r>
            <a:br>
              <a:rPr lang="en-US" sz="500" b="0" i="1" baseline="0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500" b="0" i="1" kern="1200" dirty="0">
                <a:solidFill>
                  <a:srgbClr val="9C968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2023 Insight Direct USA, Inc</a:t>
            </a:r>
            <a:r>
              <a:rPr lang="en-US" sz="500" b="0" i="1" baseline="0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All Rights Reserved.</a:t>
            </a:r>
            <a:endParaRPr lang="en-US" sz="500" b="0" i="1" dirty="0">
              <a:solidFill>
                <a:srgbClr val="9C968E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AAF3CFA-8279-0FFE-4935-A4E4F68C3C98}"/>
              </a:ext>
            </a:extLst>
          </p:cNvPr>
          <p:cNvSpPr txBox="1"/>
          <p:nvPr userDrawn="1"/>
        </p:nvSpPr>
        <p:spPr>
          <a:xfrm>
            <a:off x="8610192" y="4820737"/>
            <a:ext cx="6445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F57A718-7638-AA4D-9012-BBF5E9D5FCFE}" type="slidenum">
              <a:rPr lang="en-US" sz="900" b="0" i="0" smtClean="0">
                <a:solidFill>
                  <a:srgbClr val="9C968E"/>
                </a:solidFill>
                <a:latin typeface="Arial Regular"/>
                <a:cs typeface="Verdana"/>
              </a:rPr>
              <a:t>‹#›</a:t>
            </a:fld>
            <a:endParaRPr lang="en-US" sz="900" b="0" i="0" dirty="0" err="1">
              <a:solidFill>
                <a:srgbClr val="9C968E"/>
              </a:solidFill>
              <a:latin typeface="Arial Regular"/>
              <a:cs typeface="Verdana"/>
            </a:endParaRPr>
          </a:p>
        </p:txBody>
      </p:sp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E9F66A1D-2B09-3B3E-18BB-B448F2120FE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36851" y="314321"/>
            <a:ext cx="1365274" cy="70145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602F0CCA-D195-1F82-B866-E2C0174A8D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267" y="1331100"/>
            <a:ext cx="5441867" cy="2488213"/>
          </a:xfrm>
          <a:prstGeom prst="snip2DiagRect">
            <a:avLst/>
          </a:prstGeom>
          <a:noFill/>
        </p:spPr>
        <p:txBody>
          <a:bodyPr lIns="0" tIns="0" rIns="0" bIns="0" anchor="t" anchorCtr="0">
            <a:normAutofit/>
          </a:bodyPr>
          <a:lstStyle>
            <a:lvl1pPr algn="l">
              <a:defRPr sz="3600" b="1" i="0">
                <a:solidFill>
                  <a:schemeClr val="bg1"/>
                </a:solidFill>
                <a:latin typeface="Arial Regular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3806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&#10;&#10;Description automatically generated">
            <a:extLst>
              <a:ext uri="{FF2B5EF4-FFF2-40B4-BE49-F238E27FC236}">
                <a16:creationId xmlns:a16="http://schemas.microsoft.com/office/drawing/2014/main" id="{BAE14F9D-F9C9-5CB9-C1A5-DC15924265F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6A780C5-413A-524D-CE7F-B7FE8AFF0006}"/>
              </a:ext>
            </a:extLst>
          </p:cNvPr>
          <p:cNvSpPr/>
          <p:nvPr userDrawn="1"/>
        </p:nvSpPr>
        <p:spPr>
          <a:xfrm>
            <a:off x="263027" y="1342952"/>
            <a:ext cx="522146" cy="99777"/>
          </a:xfrm>
          <a:prstGeom prst="rect">
            <a:avLst/>
          </a:prstGeom>
          <a:solidFill>
            <a:srgbClr val="4B28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7563724-6F0A-8D84-F42B-CFE71FB4375A}"/>
              </a:ext>
            </a:extLst>
          </p:cNvPr>
          <p:cNvSpPr txBox="1"/>
          <p:nvPr userDrawn="1"/>
        </p:nvSpPr>
        <p:spPr>
          <a:xfrm>
            <a:off x="6598024" y="4803821"/>
            <a:ext cx="20665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00" b="0" i="1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Insight Proprietary &amp; Confidential.</a:t>
            </a:r>
            <a:r>
              <a:rPr lang="en-US" sz="500" b="0" i="1" baseline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Do Not Copy or Distribute. </a:t>
            </a:r>
            <a:br>
              <a:rPr lang="en-US" sz="500" b="0" i="1" baseline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500" b="0" i="1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2023 Insight Direct USA, Inc</a:t>
            </a:r>
            <a:r>
              <a:rPr lang="en-US" sz="500" b="0" i="1" baseline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All Rights Reserved.</a:t>
            </a:r>
            <a:endParaRPr lang="en-US" sz="500" b="0" i="1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5765DC-D504-574F-6D38-D783AE459A3B}"/>
              </a:ext>
            </a:extLst>
          </p:cNvPr>
          <p:cNvSpPr txBox="1"/>
          <p:nvPr userDrawn="1"/>
        </p:nvSpPr>
        <p:spPr>
          <a:xfrm>
            <a:off x="8610192" y="4820737"/>
            <a:ext cx="6445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F57A718-7638-AA4D-9012-BBF5E9D5FCFE}" type="slidenum">
              <a:rPr lang="en-US" sz="900" b="0" i="0" smtClean="0">
                <a:solidFill>
                  <a:schemeClr val="bg1"/>
                </a:solidFill>
                <a:latin typeface="Arial Regular"/>
                <a:cs typeface="Verdana"/>
              </a:rPr>
              <a:t>‹#›</a:t>
            </a:fld>
            <a:endParaRPr lang="en-US" sz="900" b="0" i="0" dirty="0" err="1">
              <a:solidFill>
                <a:schemeClr val="bg1"/>
              </a:solidFill>
              <a:latin typeface="Arial Regular"/>
              <a:cs typeface="Verdana"/>
            </a:endParaRPr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CAE34830-150B-1D46-78CB-040E3C2304C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41962" y="317522"/>
            <a:ext cx="1358742" cy="698094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2080D06-37B5-34B1-ABF4-EA9D4C8C09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268" y="1331100"/>
            <a:ext cx="5366752" cy="2585292"/>
          </a:xfrm>
          <a:prstGeom prst="snip2DiagRect">
            <a:avLst/>
          </a:prstGeom>
          <a:noFill/>
        </p:spPr>
        <p:txBody>
          <a:bodyPr lIns="0" tIns="0" rIns="0" bIns="0" anchor="t" anchorCtr="0">
            <a:normAutofit/>
          </a:bodyPr>
          <a:lstStyle>
            <a:lvl1pPr algn="l">
              <a:defRPr sz="3600" b="1" i="0">
                <a:solidFill>
                  <a:srgbClr val="352D28"/>
                </a:solidFill>
                <a:latin typeface="Arial Regular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36206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text, clipart, businesscard&#10;&#10;Description automatically generated">
            <a:extLst>
              <a:ext uri="{FF2B5EF4-FFF2-40B4-BE49-F238E27FC236}">
                <a16:creationId xmlns:a16="http://schemas.microsoft.com/office/drawing/2014/main" id="{016AB41F-47BC-5389-8653-8DB5F59695E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6A780C5-413A-524D-CE7F-B7FE8AFF0006}"/>
              </a:ext>
            </a:extLst>
          </p:cNvPr>
          <p:cNvSpPr/>
          <p:nvPr userDrawn="1"/>
        </p:nvSpPr>
        <p:spPr>
          <a:xfrm>
            <a:off x="263027" y="1342952"/>
            <a:ext cx="522146" cy="99777"/>
          </a:xfrm>
          <a:prstGeom prst="rect">
            <a:avLst/>
          </a:prstGeom>
          <a:solidFill>
            <a:srgbClr val="C016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B58BD9-45F7-DC74-FA26-91524C6F1517}"/>
              </a:ext>
            </a:extLst>
          </p:cNvPr>
          <p:cNvSpPr txBox="1"/>
          <p:nvPr userDrawn="1"/>
        </p:nvSpPr>
        <p:spPr>
          <a:xfrm>
            <a:off x="6598024" y="4803821"/>
            <a:ext cx="20665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00" b="0" i="1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Insight Proprietary &amp; Confidential.</a:t>
            </a:r>
            <a:r>
              <a:rPr lang="en-US" sz="500" b="0" i="1" baseline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Do Not Copy or Distribute. </a:t>
            </a:r>
            <a:br>
              <a:rPr lang="en-US" sz="500" b="0" i="1" baseline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500" b="0" i="1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2023 Insight Direct USA, Inc</a:t>
            </a:r>
            <a:r>
              <a:rPr lang="en-US" sz="500" b="0" i="1" baseline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All Rights Reserved.</a:t>
            </a:r>
            <a:endParaRPr lang="en-US" sz="500" b="0" i="1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49795A-39ED-2B87-1847-BD8C4C83C927}"/>
              </a:ext>
            </a:extLst>
          </p:cNvPr>
          <p:cNvSpPr txBox="1"/>
          <p:nvPr userDrawn="1"/>
        </p:nvSpPr>
        <p:spPr>
          <a:xfrm>
            <a:off x="8610192" y="4820737"/>
            <a:ext cx="6445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F57A718-7638-AA4D-9012-BBF5E9D5FCFE}" type="slidenum">
              <a:rPr lang="en-US" sz="900" b="0" i="0" smtClean="0">
                <a:solidFill>
                  <a:schemeClr val="bg1"/>
                </a:solidFill>
                <a:latin typeface="Arial Regular"/>
                <a:cs typeface="Verdana"/>
              </a:rPr>
              <a:t>‹#›</a:t>
            </a:fld>
            <a:endParaRPr lang="en-US" sz="900" b="0" i="0" dirty="0" err="1">
              <a:solidFill>
                <a:schemeClr val="bg1"/>
              </a:solidFill>
              <a:latin typeface="Arial Regular"/>
              <a:cs typeface="Verdana"/>
            </a:endParaRPr>
          </a:p>
        </p:txBody>
      </p:sp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8762C8EB-F886-1709-6062-CA883BCDAA1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41962" y="317522"/>
            <a:ext cx="1358742" cy="698094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7875FAAD-7124-35A7-EA97-D5C0394C7C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268" y="1331100"/>
            <a:ext cx="5366752" cy="2585292"/>
          </a:xfrm>
          <a:prstGeom prst="snip2DiagRect">
            <a:avLst/>
          </a:prstGeom>
          <a:noFill/>
        </p:spPr>
        <p:txBody>
          <a:bodyPr lIns="0" tIns="0" rIns="0" bIns="0" anchor="t" anchorCtr="0">
            <a:normAutofit/>
          </a:bodyPr>
          <a:lstStyle>
            <a:lvl1pPr algn="l">
              <a:defRPr sz="3600" b="1" i="0">
                <a:solidFill>
                  <a:srgbClr val="352D28"/>
                </a:solidFill>
                <a:latin typeface="Arial Regular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02276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clipart, businesscard&#10;&#10;Description automatically generated">
            <a:extLst>
              <a:ext uri="{FF2B5EF4-FFF2-40B4-BE49-F238E27FC236}">
                <a16:creationId xmlns:a16="http://schemas.microsoft.com/office/drawing/2014/main" id="{BDD20BF4-0C6B-BA77-DCC6-060BD6DA6C6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6A780C5-413A-524D-CE7F-B7FE8AFF0006}"/>
              </a:ext>
            </a:extLst>
          </p:cNvPr>
          <p:cNvSpPr/>
          <p:nvPr userDrawn="1"/>
        </p:nvSpPr>
        <p:spPr>
          <a:xfrm>
            <a:off x="263027" y="1342952"/>
            <a:ext cx="522146" cy="99777"/>
          </a:xfrm>
          <a:prstGeom prst="rect">
            <a:avLst/>
          </a:prstGeom>
          <a:solidFill>
            <a:srgbClr val="C016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E3CD25-D9DC-53AE-26F3-357478AB1D23}"/>
              </a:ext>
            </a:extLst>
          </p:cNvPr>
          <p:cNvSpPr txBox="1"/>
          <p:nvPr userDrawn="1"/>
        </p:nvSpPr>
        <p:spPr>
          <a:xfrm>
            <a:off x="6598024" y="4803821"/>
            <a:ext cx="20665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00" b="0" i="1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Insight Proprietary &amp; Confidential.</a:t>
            </a:r>
            <a:r>
              <a:rPr lang="en-US" sz="500" b="0" i="1" baseline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Do Not Copy or Distribute. </a:t>
            </a:r>
            <a:br>
              <a:rPr lang="en-US" sz="500" b="0" i="1" baseline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500" b="0" i="1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2023 Insight Direct USA, Inc</a:t>
            </a:r>
            <a:r>
              <a:rPr lang="en-US" sz="500" b="0" i="1" baseline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All Rights Reserved.</a:t>
            </a:r>
            <a:endParaRPr lang="en-US" sz="500" b="0" i="1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A534FC-0EB7-3D98-8756-BACC470D4898}"/>
              </a:ext>
            </a:extLst>
          </p:cNvPr>
          <p:cNvSpPr txBox="1"/>
          <p:nvPr userDrawn="1"/>
        </p:nvSpPr>
        <p:spPr>
          <a:xfrm>
            <a:off x="8610192" y="4820737"/>
            <a:ext cx="6445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F57A718-7638-AA4D-9012-BBF5E9D5FCFE}" type="slidenum">
              <a:rPr lang="en-US" sz="900" b="0" i="0" smtClean="0">
                <a:solidFill>
                  <a:schemeClr val="bg1"/>
                </a:solidFill>
                <a:latin typeface="Arial Regular"/>
                <a:cs typeface="Verdana"/>
              </a:rPr>
              <a:t>‹#›</a:t>
            </a:fld>
            <a:endParaRPr lang="en-US" sz="900" b="0" i="0" dirty="0" err="1">
              <a:solidFill>
                <a:schemeClr val="bg1"/>
              </a:solidFill>
              <a:latin typeface="Arial Regular"/>
              <a:cs typeface="Verdana"/>
            </a:endParaRPr>
          </a:p>
        </p:txBody>
      </p:sp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7DBE6233-1318-0E60-A262-95E91C4323B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41962" y="317522"/>
            <a:ext cx="1358742" cy="698094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CFB95952-E79D-DEEE-FACA-A5260952B2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268" y="1331100"/>
            <a:ext cx="5366752" cy="2585292"/>
          </a:xfrm>
          <a:prstGeom prst="snip2DiagRect">
            <a:avLst/>
          </a:prstGeom>
          <a:noFill/>
        </p:spPr>
        <p:txBody>
          <a:bodyPr lIns="0" tIns="0" rIns="0" bIns="0" anchor="t" anchorCtr="0">
            <a:normAutofit/>
          </a:bodyPr>
          <a:lstStyle>
            <a:lvl1pPr algn="l">
              <a:defRPr sz="3600" b="1" i="0">
                <a:solidFill>
                  <a:srgbClr val="352D28"/>
                </a:solidFill>
                <a:latin typeface="Arial Regular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080637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&#10;&#10;Description automatically generated">
            <a:extLst>
              <a:ext uri="{FF2B5EF4-FFF2-40B4-BE49-F238E27FC236}">
                <a16:creationId xmlns:a16="http://schemas.microsoft.com/office/drawing/2014/main" id="{62420AB6-F784-7712-8100-F4263496363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7AC0D0B1-BFB6-09C7-1127-9FEEC428EA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237" y="219831"/>
            <a:ext cx="5029200" cy="682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b="0" i="0">
                <a:solidFill>
                  <a:srgbClr val="352D28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D3B76358-E667-524A-FF6C-EE40D824A6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2237" y="986155"/>
            <a:ext cx="5029200" cy="3931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1600" b="0" i="0">
                <a:solidFill>
                  <a:srgbClr val="352E28"/>
                </a:solidFill>
              </a:defRPr>
            </a:lvl1pPr>
            <a:lvl2pPr>
              <a:defRPr b="0" i="0">
                <a:solidFill>
                  <a:srgbClr val="352E28"/>
                </a:solidFill>
              </a:defRPr>
            </a:lvl2pPr>
            <a:lvl3pPr>
              <a:defRPr b="0" i="0">
                <a:solidFill>
                  <a:srgbClr val="352E28"/>
                </a:solidFill>
              </a:defRPr>
            </a:lvl3pPr>
            <a:lvl4pPr>
              <a:defRPr b="0" i="0">
                <a:solidFill>
                  <a:srgbClr val="352E28"/>
                </a:solidFill>
              </a:defRPr>
            </a:lvl4pPr>
            <a:lvl5pPr>
              <a:defRPr b="0" i="0">
                <a:solidFill>
                  <a:srgbClr val="352E2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532246-66BA-D5DD-07FA-28B977540B25}"/>
              </a:ext>
            </a:extLst>
          </p:cNvPr>
          <p:cNvSpPr txBox="1"/>
          <p:nvPr userDrawn="1"/>
        </p:nvSpPr>
        <p:spPr>
          <a:xfrm>
            <a:off x="6598024" y="4803821"/>
            <a:ext cx="20665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00" b="0" i="1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Insight Proprietary &amp; Confidential.</a:t>
            </a:r>
            <a:r>
              <a:rPr lang="en-US" sz="500" b="0" i="1" baseline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Do Not Copy or Distribute. </a:t>
            </a:r>
            <a:br>
              <a:rPr lang="en-US" sz="500" b="0" i="1" baseline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500" b="0" i="1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2023 Insight Direct USA, Inc</a:t>
            </a:r>
            <a:r>
              <a:rPr lang="en-US" sz="500" b="0" i="1" baseline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All Rights Reserved.</a:t>
            </a:r>
            <a:endParaRPr lang="en-US" sz="500" b="0" i="1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2981A0-7B48-CA93-7CC8-8E72775DB064}"/>
              </a:ext>
            </a:extLst>
          </p:cNvPr>
          <p:cNvSpPr txBox="1"/>
          <p:nvPr userDrawn="1"/>
        </p:nvSpPr>
        <p:spPr>
          <a:xfrm>
            <a:off x="8610192" y="4820737"/>
            <a:ext cx="6445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F57A718-7638-AA4D-9012-BBF5E9D5FCFE}" type="slidenum">
              <a:rPr lang="en-US" sz="900" b="0" i="0" smtClean="0">
                <a:solidFill>
                  <a:schemeClr val="bg1"/>
                </a:solidFill>
                <a:latin typeface="Arial Regular"/>
                <a:cs typeface="Verdana"/>
              </a:rPr>
              <a:t>‹#›</a:t>
            </a:fld>
            <a:endParaRPr lang="en-US" sz="900" b="0" i="0" dirty="0" err="1">
              <a:solidFill>
                <a:schemeClr val="bg1"/>
              </a:solidFill>
              <a:latin typeface="Arial Regular"/>
              <a:cs typeface="Verdana"/>
            </a:endParaRPr>
          </a:p>
        </p:txBody>
      </p:sp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CB371E06-36C2-DF02-0F6F-205CACB6CED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41962" y="317522"/>
            <a:ext cx="1358742" cy="698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99082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hape&#10;&#10;Description automatically generated with medium confidence">
            <a:extLst>
              <a:ext uri="{FF2B5EF4-FFF2-40B4-BE49-F238E27FC236}">
                <a16:creationId xmlns:a16="http://schemas.microsoft.com/office/drawing/2014/main" id="{74D571E3-5542-E64C-F340-4D34BC55B7B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BED6A49-4F13-15EC-34EE-ABBC3BD84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237" y="219831"/>
            <a:ext cx="5029200" cy="682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b="0" i="0">
                <a:solidFill>
                  <a:srgbClr val="352D28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AC9166-7D6F-C7F3-56E3-ADF207287496}"/>
              </a:ext>
            </a:extLst>
          </p:cNvPr>
          <p:cNvSpPr txBox="1"/>
          <p:nvPr userDrawn="1"/>
        </p:nvSpPr>
        <p:spPr>
          <a:xfrm>
            <a:off x="6598024" y="4803821"/>
            <a:ext cx="20665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00" b="0" i="1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Insight Proprietary &amp; Confidential.</a:t>
            </a:r>
            <a:r>
              <a:rPr lang="en-US" sz="500" b="0" i="1" baseline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Do Not Copy or Distribute. </a:t>
            </a:r>
            <a:br>
              <a:rPr lang="en-US" sz="500" b="0" i="1" baseline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500" b="0" i="1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2023 Insight Direct USA, Inc</a:t>
            </a:r>
            <a:r>
              <a:rPr lang="en-US" sz="500" b="0" i="1" baseline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All Rights Reserved.</a:t>
            </a:r>
            <a:endParaRPr lang="en-US" sz="500" b="0" i="1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5DA6C4-93DE-393C-A384-C808134871A3}"/>
              </a:ext>
            </a:extLst>
          </p:cNvPr>
          <p:cNvSpPr txBox="1"/>
          <p:nvPr userDrawn="1"/>
        </p:nvSpPr>
        <p:spPr>
          <a:xfrm>
            <a:off x="8610192" y="4820737"/>
            <a:ext cx="6445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F57A718-7638-AA4D-9012-BBF5E9D5FCFE}" type="slidenum">
              <a:rPr lang="en-US" sz="900" b="0" i="0" smtClean="0">
                <a:solidFill>
                  <a:schemeClr val="bg1"/>
                </a:solidFill>
                <a:latin typeface="Arial Regular"/>
                <a:cs typeface="Verdana"/>
              </a:rPr>
              <a:t>‹#›</a:t>
            </a:fld>
            <a:endParaRPr lang="en-US" sz="900" b="0" i="0" dirty="0" err="1">
              <a:solidFill>
                <a:schemeClr val="bg1"/>
              </a:solidFill>
              <a:latin typeface="Arial Regular"/>
              <a:cs typeface="Verdana"/>
            </a:endParaRPr>
          </a:p>
        </p:txBody>
      </p:sp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EAD7282D-0DFA-BCB3-BBFD-11CB45C7E90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41962" y="317522"/>
            <a:ext cx="1358742" cy="698094"/>
          </a:xfrm>
          <a:prstGeom prst="rect">
            <a:avLst/>
          </a:prstGeom>
        </p:spPr>
      </p:pic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0141BCD9-F854-C21C-A0A9-D1DDECAF30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2237" y="986155"/>
            <a:ext cx="5029200" cy="3931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1600" b="0" i="0">
                <a:solidFill>
                  <a:srgbClr val="352E28"/>
                </a:solidFill>
              </a:defRPr>
            </a:lvl1pPr>
            <a:lvl2pPr>
              <a:defRPr b="0" i="0">
                <a:solidFill>
                  <a:srgbClr val="352E28"/>
                </a:solidFill>
              </a:defRPr>
            </a:lvl2pPr>
            <a:lvl3pPr>
              <a:defRPr b="0" i="0">
                <a:solidFill>
                  <a:srgbClr val="352E28"/>
                </a:solidFill>
              </a:defRPr>
            </a:lvl3pPr>
            <a:lvl4pPr>
              <a:defRPr b="0" i="0">
                <a:solidFill>
                  <a:srgbClr val="352E28"/>
                </a:solidFill>
              </a:defRPr>
            </a:lvl4pPr>
            <a:lvl5pPr>
              <a:defRPr b="0" i="0">
                <a:solidFill>
                  <a:srgbClr val="352E2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895921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">
            <a:extLst>
              <a:ext uri="{FF2B5EF4-FFF2-40B4-BE49-F238E27FC236}">
                <a16:creationId xmlns:a16="http://schemas.microsoft.com/office/drawing/2014/main" id="{E092FD17-9A1F-084A-5250-52DF7614D8B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9181081" cy="5164358"/>
          </a:xfrm>
          <a:prstGeom prst="rect">
            <a:avLst/>
          </a:prstGeom>
        </p:spPr>
      </p:pic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C5F83F8C-016B-7234-059E-CF5A3D3FCD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237" y="219831"/>
            <a:ext cx="5029200" cy="682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b="0" i="0">
                <a:solidFill>
                  <a:srgbClr val="352D28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45A64B-EC8C-ED3B-611B-54CF7421F9DF}"/>
              </a:ext>
            </a:extLst>
          </p:cNvPr>
          <p:cNvSpPr txBox="1"/>
          <p:nvPr userDrawn="1"/>
        </p:nvSpPr>
        <p:spPr>
          <a:xfrm>
            <a:off x="6598024" y="4803821"/>
            <a:ext cx="20665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00" b="0" i="1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Insight Proprietary &amp; Confidential.</a:t>
            </a:r>
            <a:r>
              <a:rPr lang="en-US" sz="500" b="0" i="1" baseline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Do Not Copy or Distribute. </a:t>
            </a:r>
            <a:br>
              <a:rPr lang="en-US" sz="500" b="0" i="1" baseline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500" b="0" i="1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2023 Insight Direct USA, Inc</a:t>
            </a:r>
            <a:r>
              <a:rPr lang="en-US" sz="500" b="0" i="1" baseline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All Rights Reserved.</a:t>
            </a:r>
            <a:endParaRPr lang="en-US" sz="500" b="0" i="1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3EEEA3-8467-7937-C2E7-8DE3A95761DF}"/>
              </a:ext>
            </a:extLst>
          </p:cNvPr>
          <p:cNvSpPr txBox="1"/>
          <p:nvPr userDrawn="1"/>
        </p:nvSpPr>
        <p:spPr>
          <a:xfrm>
            <a:off x="8610192" y="4820737"/>
            <a:ext cx="6445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F57A718-7638-AA4D-9012-BBF5E9D5FCFE}" type="slidenum">
              <a:rPr lang="en-US" sz="900" b="0" i="0" smtClean="0">
                <a:solidFill>
                  <a:schemeClr val="bg1"/>
                </a:solidFill>
                <a:latin typeface="Arial Regular"/>
                <a:cs typeface="Verdana"/>
              </a:rPr>
              <a:t>‹#›</a:t>
            </a:fld>
            <a:endParaRPr lang="en-US" sz="900" b="0" i="0" dirty="0" err="1">
              <a:solidFill>
                <a:schemeClr val="bg1"/>
              </a:solidFill>
              <a:latin typeface="Arial Regular"/>
              <a:cs typeface="Verdana"/>
            </a:endParaRPr>
          </a:p>
        </p:txBody>
      </p:sp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31BAD9C6-74C2-0986-107F-960C8065F1C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41962" y="317522"/>
            <a:ext cx="1358742" cy="698094"/>
          </a:xfrm>
          <a:prstGeom prst="rect">
            <a:avLst/>
          </a:prstGeom>
        </p:spPr>
      </p:pic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0E29F536-81AB-A044-CF04-CBA43F358D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2237" y="986155"/>
            <a:ext cx="5029200" cy="3931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1600" b="0" i="0">
                <a:solidFill>
                  <a:srgbClr val="352E28"/>
                </a:solidFill>
              </a:defRPr>
            </a:lvl1pPr>
            <a:lvl2pPr>
              <a:defRPr b="0" i="0">
                <a:solidFill>
                  <a:srgbClr val="352E28"/>
                </a:solidFill>
              </a:defRPr>
            </a:lvl2pPr>
            <a:lvl3pPr>
              <a:defRPr b="0" i="0">
                <a:solidFill>
                  <a:srgbClr val="352E28"/>
                </a:solidFill>
              </a:defRPr>
            </a:lvl3pPr>
            <a:lvl4pPr>
              <a:defRPr b="0" i="0">
                <a:solidFill>
                  <a:srgbClr val="352E28"/>
                </a:solidFill>
              </a:defRPr>
            </a:lvl4pPr>
            <a:lvl5pPr>
              <a:defRPr b="0" i="0">
                <a:solidFill>
                  <a:srgbClr val="352E2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05724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chemeClr val="tx1">
            <a:lumMod val="25000"/>
            <a:lumOff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oup of people sitting at a table&#10;&#10;Description automatically generated with low confidence">
            <a:extLst>
              <a:ext uri="{FF2B5EF4-FFF2-40B4-BE49-F238E27FC236}">
                <a16:creationId xmlns:a16="http://schemas.microsoft.com/office/drawing/2014/main" id="{326750EA-75FE-7A42-0929-AE495AB6840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4" name="Picture 13" descr="Logo&#10;&#10;Description automatically generated">
            <a:extLst>
              <a:ext uri="{FF2B5EF4-FFF2-40B4-BE49-F238E27FC236}">
                <a16:creationId xmlns:a16="http://schemas.microsoft.com/office/drawing/2014/main" id="{BA366348-1D46-A331-8C50-DF67BD61D2A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36851" y="314321"/>
            <a:ext cx="1365274" cy="70145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E8E26556-3E95-23B7-77A9-A7BCE1001B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8772" y="3785692"/>
            <a:ext cx="8687465" cy="701450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3200" b="0" i="0">
                <a:solidFill>
                  <a:srgbClr val="352D28"/>
                </a:solidFill>
                <a:latin typeface="Arial Regular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489A90FB-357F-0B70-4A2A-B92EA80A44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8772" y="4490570"/>
            <a:ext cx="8687466" cy="36094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800" b="0" i="0">
                <a:solidFill>
                  <a:srgbClr val="352D28"/>
                </a:solidFill>
                <a:latin typeface="Arial Regular"/>
                <a:cs typeface="Verdan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3DB47B-6E96-643B-E0C3-85E0E0DA263E}"/>
              </a:ext>
            </a:extLst>
          </p:cNvPr>
          <p:cNvSpPr txBox="1"/>
          <p:nvPr userDrawn="1"/>
        </p:nvSpPr>
        <p:spPr>
          <a:xfrm>
            <a:off x="3327911" y="4851514"/>
            <a:ext cx="5282281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00" b="0" i="1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Insight Proprietary &amp; Confidential.</a:t>
            </a:r>
            <a:r>
              <a:rPr lang="en-US" sz="500" b="0" i="1" baseline="0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Do Not Copy or Distribute. </a:t>
            </a:r>
            <a:r>
              <a:rPr lang="en-US" sz="500" b="0" i="1" kern="1200" dirty="0">
                <a:solidFill>
                  <a:srgbClr val="9C968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2023 Insight Direct USA, Inc</a:t>
            </a:r>
            <a:r>
              <a:rPr lang="en-US" sz="500" b="0" i="1" baseline="0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All Rights Reserved.</a:t>
            </a:r>
            <a:endParaRPr lang="en-US" sz="500" b="0" i="1" dirty="0">
              <a:solidFill>
                <a:srgbClr val="9C968E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685A90-3EA4-42E0-566A-4DCF384CAF44}"/>
              </a:ext>
            </a:extLst>
          </p:cNvPr>
          <p:cNvSpPr txBox="1"/>
          <p:nvPr userDrawn="1"/>
        </p:nvSpPr>
        <p:spPr>
          <a:xfrm>
            <a:off x="8610192" y="4820737"/>
            <a:ext cx="6445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F57A718-7638-AA4D-9012-BBF5E9D5FCFE}" type="slidenum">
              <a:rPr lang="en-US" sz="900" b="0" i="0" smtClean="0">
                <a:solidFill>
                  <a:srgbClr val="9C968E"/>
                </a:solidFill>
                <a:latin typeface="Arial Regular"/>
                <a:cs typeface="Verdana"/>
              </a:rPr>
              <a:t>‹#›</a:t>
            </a:fld>
            <a:endParaRPr lang="en-US" sz="900" b="0" i="0" dirty="0" err="1">
              <a:solidFill>
                <a:srgbClr val="9C968E"/>
              </a:solidFill>
              <a:latin typeface="Arial Regular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76246069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BE4FCD21-9B28-111B-A4EB-A57EA41CFBC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C1F04C81-8D97-9B96-C4C6-92BFB9B98D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152" y="219831"/>
            <a:ext cx="4937760" cy="682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b="0" i="0">
                <a:solidFill>
                  <a:srgbClr val="352D28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D6D624A-90F2-4E97-F7EA-5CC793235C10}"/>
              </a:ext>
            </a:extLst>
          </p:cNvPr>
          <p:cNvSpPr txBox="1"/>
          <p:nvPr userDrawn="1"/>
        </p:nvSpPr>
        <p:spPr>
          <a:xfrm>
            <a:off x="8568850" y="4613035"/>
            <a:ext cx="6445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F57A718-7638-AA4D-9012-BBF5E9D5FCFE}" type="slidenum">
              <a:rPr lang="en-US" sz="900" b="0" i="0" smtClean="0">
                <a:solidFill>
                  <a:schemeClr val="bg1"/>
                </a:solidFill>
                <a:latin typeface="Arial Regular"/>
                <a:cs typeface="Verdana"/>
              </a:rPr>
              <a:t>‹#›</a:t>
            </a:fld>
            <a:endParaRPr lang="en-US" sz="900" b="0" i="0" dirty="0" err="1">
              <a:solidFill>
                <a:schemeClr val="bg1"/>
              </a:solidFill>
              <a:latin typeface="Arial Regular"/>
              <a:cs typeface="Verdan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D77515-BA51-467F-51A7-F5B2820B6DFB}"/>
              </a:ext>
            </a:extLst>
          </p:cNvPr>
          <p:cNvSpPr txBox="1"/>
          <p:nvPr userDrawn="1"/>
        </p:nvSpPr>
        <p:spPr>
          <a:xfrm>
            <a:off x="6598024" y="4579058"/>
            <a:ext cx="20665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00" b="0" i="1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Insight Proprietary &amp; Confidential.</a:t>
            </a:r>
            <a:r>
              <a:rPr lang="en-US" sz="500" b="0" i="1" baseline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Do Not Copy or Distribute. </a:t>
            </a:r>
            <a:br>
              <a:rPr lang="en-US" sz="500" b="0" i="1" baseline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500" b="0" i="1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2023 Insight Direct USA, Inc</a:t>
            </a:r>
            <a:r>
              <a:rPr lang="en-US" sz="500" b="0" i="1" baseline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All Rights Reserved.</a:t>
            </a:r>
            <a:endParaRPr lang="en-US" sz="500" b="0" i="1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7ED24F-8CE8-98CD-0A2D-4536AB1FF92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360" y="4682607"/>
            <a:ext cx="1251123" cy="458897"/>
          </a:xfrm>
          <a:prstGeom prst="rect">
            <a:avLst/>
          </a:prstGeom>
        </p:spPr>
      </p:pic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FBEB3E5E-35C8-5144-D49B-3589EE6A6F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2237" y="986155"/>
            <a:ext cx="5029200" cy="35929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1600" b="0" i="0">
                <a:solidFill>
                  <a:srgbClr val="352E28"/>
                </a:solidFill>
              </a:defRPr>
            </a:lvl1pPr>
            <a:lvl2pPr>
              <a:defRPr b="0" i="0">
                <a:solidFill>
                  <a:srgbClr val="352E28"/>
                </a:solidFill>
              </a:defRPr>
            </a:lvl2pPr>
            <a:lvl3pPr>
              <a:defRPr b="0" i="0">
                <a:solidFill>
                  <a:srgbClr val="352E28"/>
                </a:solidFill>
              </a:defRPr>
            </a:lvl3pPr>
            <a:lvl4pPr>
              <a:defRPr b="0" i="0">
                <a:solidFill>
                  <a:srgbClr val="352E28"/>
                </a:solidFill>
              </a:defRPr>
            </a:lvl4pPr>
            <a:lvl5pPr>
              <a:defRPr b="0" i="0">
                <a:solidFill>
                  <a:srgbClr val="352E2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869286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people standing in a room&#10;&#10;Description automatically generated with low confidence">
            <a:extLst>
              <a:ext uri="{FF2B5EF4-FFF2-40B4-BE49-F238E27FC236}">
                <a16:creationId xmlns:a16="http://schemas.microsoft.com/office/drawing/2014/main" id="{C02BCD1B-E94C-A4E0-FAE3-0B111098370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57E0FBA-FEDD-21E0-7372-92B415FB1A0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360" y="4682607"/>
            <a:ext cx="1251123" cy="45889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C7EFF46-4631-ABE0-44E5-2BFAEC6E80F2}"/>
              </a:ext>
            </a:extLst>
          </p:cNvPr>
          <p:cNvSpPr txBox="1"/>
          <p:nvPr userDrawn="1"/>
        </p:nvSpPr>
        <p:spPr>
          <a:xfrm>
            <a:off x="8568850" y="4613035"/>
            <a:ext cx="6445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F57A718-7638-AA4D-9012-BBF5E9D5FCFE}" type="slidenum">
              <a:rPr lang="en-US" sz="900" b="0" i="0" smtClean="0">
                <a:solidFill>
                  <a:schemeClr val="bg1"/>
                </a:solidFill>
                <a:latin typeface="Arial Regular"/>
                <a:cs typeface="Verdana"/>
              </a:rPr>
              <a:t>‹#›</a:t>
            </a:fld>
            <a:endParaRPr lang="en-US" sz="900" b="0" i="0" dirty="0" err="1">
              <a:solidFill>
                <a:schemeClr val="bg1"/>
              </a:solidFill>
              <a:latin typeface="Arial Regular"/>
              <a:cs typeface="Verdana"/>
            </a:endParaRP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253249C3-4AB1-0497-147C-CC7F2F434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152" y="219831"/>
            <a:ext cx="4937760" cy="682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b="0" i="0">
                <a:solidFill>
                  <a:srgbClr val="352D28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A93EBFB-0336-A141-0FF1-CD8AA8F816FC}"/>
              </a:ext>
            </a:extLst>
          </p:cNvPr>
          <p:cNvSpPr txBox="1"/>
          <p:nvPr userDrawn="1"/>
        </p:nvSpPr>
        <p:spPr>
          <a:xfrm>
            <a:off x="6598024" y="4579058"/>
            <a:ext cx="20665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00" b="0" i="1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Insight Proprietary &amp; Confidential.</a:t>
            </a:r>
            <a:r>
              <a:rPr lang="en-US" sz="500" b="0" i="1" baseline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Do Not Copy or Distribute. </a:t>
            </a:r>
            <a:br>
              <a:rPr lang="en-US" sz="500" b="0" i="1" baseline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500" b="0" i="1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2023 Insight Direct USA, Inc</a:t>
            </a:r>
            <a:r>
              <a:rPr lang="en-US" sz="500" b="0" i="1" baseline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All Rights Reserved.</a:t>
            </a:r>
            <a:endParaRPr lang="en-US" sz="500" b="0" i="1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8AB3E9-BAB8-F792-D1B2-D8E25E6A6F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2237" y="986155"/>
            <a:ext cx="5029200" cy="35929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1600" b="0" i="0">
                <a:solidFill>
                  <a:srgbClr val="352E28"/>
                </a:solidFill>
              </a:defRPr>
            </a:lvl1pPr>
            <a:lvl2pPr>
              <a:defRPr b="0" i="0">
                <a:solidFill>
                  <a:srgbClr val="352E28"/>
                </a:solidFill>
              </a:defRPr>
            </a:lvl2pPr>
            <a:lvl3pPr>
              <a:defRPr b="0" i="0">
                <a:solidFill>
                  <a:srgbClr val="352E28"/>
                </a:solidFill>
              </a:defRPr>
            </a:lvl3pPr>
            <a:lvl4pPr>
              <a:defRPr b="0" i="0">
                <a:solidFill>
                  <a:srgbClr val="352E28"/>
                </a:solidFill>
              </a:defRPr>
            </a:lvl4pPr>
            <a:lvl5pPr>
              <a:defRPr b="0" i="0">
                <a:solidFill>
                  <a:srgbClr val="352E2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175730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erson sitting at a desk with a computer&#10;&#10;Description automatically generated with low confidence">
            <a:extLst>
              <a:ext uri="{FF2B5EF4-FFF2-40B4-BE49-F238E27FC236}">
                <a16:creationId xmlns:a16="http://schemas.microsoft.com/office/drawing/2014/main" id="{40ED0F04-55AE-F5AA-9B7D-6F8B93614C2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74" y="0"/>
            <a:ext cx="9140452" cy="514150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57E0FBA-FEDD-21E0-7372-92B415FB1A0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360" y="4682607"/>
            <a:ext cx="1251123" cy="45889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C7EFF46-4631-ABE0-44E5-2BFAEC6E80F2}"/>
              </a:ext>
            </a:extLst>
          </p:cNvPr>
          <p:cNvSpPr txBox="1"/>
          <p:nvPr userDrawn="1"/>
        </p:nvSpPr>
        <p:spPr>
          <a:xfrm>
            <a:off x="8568850" y="4613035"/>
            <a:ext cx="6445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F57A718-7638-AA4D-9012-BBF5E9D5FCFE}" type="slidenum">
              <a:rPr lang="en-US" sz="900" b="0" i="0" smtClean="0">
                <a:solidFill>
                  <a:schemeClr val="bg1"/>
                </a:solidFill>
                <a:latin typeface="Arial Regular"/>
                <a:cs typeface="Verdana"/>
              </a:rPr>
              <a:t>‹#›</a:t>
            </a:fld>
            <a:endParaRPr lang="en-US" sz="900" b="0" i="0" dirty="0" err="1">
              <a:solidFill>
                <a:schemeClr val="bg1"/>
              </a:solidFill>
              <a:latin typeface="Arial Regular"/>
              <a:cs typeface="Verdana"/>
            </a:endParaRP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E88F2771-7884-5CDB-B6EC-8A63EBE94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152" y="219831"/>
            <a:ext cx="4937760" cy="682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b="0" i="0">
                <a:solidFill>
                  <a:srgbClr val="352D28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715AD6F-12CC-4843-9B05-D5E8DCACA488}"/>
              </a:ext>
            </a:extLst>
          </p:cNvPr>
          <p:cNvSpPr txBox="1"/>
          <p:nvPr userDrawn="1"/>
        </p:nvSpPr>
        <p:spPr>
          <a:xfrm>
            <a:off x="6598024" y="4579058"/>
            <a:ext cx="20665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00" b="0" i="1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Insight Proprietary &amp; Confidential.</a:t>
            </a:r>
            <a:r>
              <a:rPr lang="en-US" sz="500" b="0" i="1" baseline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Do Not Copy or Distribute. </a:t>
            </a:r>
            <a:br>
              <a:rPr lang="en-US" sz="500" b="0" i="1" baseline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500" b="0" i="1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2023 Insight Direct USA, Inc</a:t>
            </a:r>
            <a:r>
              <a:rPr lang="en-US" sz="500" b="0" i="1" baseline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All Rights Reserved.</a:t>
            </a:r>
            <a:endParaRPr lang="en-US" sz="500" b="0" i="1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20ADFC-5770-7B4B-FDF3-6EF0AB76C2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2237" y="986155"/>
            <a:ext cx="5029200" cy="35929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1600" b="0" i="0">
                <a:solidFill>
                  <a:srgbClr val="352E28"/>
                </a:solidFill>
              </a:defRPr>
            </a:lvl1pPr>
            <a:lvl2pPr>
              <a:defRPr b="0" i="0">
                <a:solidFill>
                  <a:srgbClr val="352E28"/>
                </a:solidFill>
              </a:defRPr>
            </a:lvl2pPr>
            <a:lvl3pPr>
              <a:defRPr b="0" i="0">
                <a:solidFill>
                  <a:srgbClr val="352E28"/>
                </a:solidFill>
              </a:defRPr>
            </a:lvl3pPr>
            <a:lvl4pPr>
              <a:defRPr b="0" i="0">
                <a:solidFill>
                  <a:srgbClr val="352E28"/>
                </a:solidFill>
              </a:defRPr>
            </a:lvl4pPr>
            <a:lvl5pPr>
              <a:defRPr b="0" i="0">
                <a:solidFill>
                  <a:srgbClr val="352E2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543656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4A0A73F-3AD8-F843-A753-A8D57C16E66C}"/>
              </a:ext>
            </a:extLst>
          </p:cNvPr>
          <p:cNvSpPr/>
          <p:nvPr userDrawn="1"/>
        </p:nvSpPr>
        <p:spPr>
          <a:xfrm>
            <a:off x="0" y="1"/>
            <a:ext cx="9144000" cy="51434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F47C2E94-F9F8-704B-83A7-44157EC952F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600" y="254037"/>
            <a:ext cx="8686800" cy="1585685"/>
          </a:xfrm>
          <a:prstGeom prst="rect">
            <a:avLst/>
          </a:prstGeom>
        </p:spPr>
      </p:pic>
      <p:sp>
        <p:nvSpPr>
          <p:cNvPr id="22" name="Title Placeholder 1">
            <a:extLst>
              <a:ext uri="{FF2B5EF4-FFF2-40B4-BE49-F238E27FC236}">
                <a16:creationId xmlns:a16="http://schemas.microsoft.com/office/drawing/2014/main" id="{A0D83110-79E9-6141-B7BA-9FCF75DA2B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920707"/>
            <a:ext cx="8686800" cy="682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rgbClr val="352D28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DE7B1CD-97AD-D5CA-4F33-426235C6C8B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360" y="4682607"/>
            <a:ext cx="1251123" cy="45889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EFFB50B-7A8F-4019-F6C9-659D0827B632}"/>
              </a:ext>
            </a:extLst>
          </p:cNvPr>
          <p:cNvSpPr txBox="1"/>
          <p:nvPr userDrawn="1"/>
        </p:nvSpPr>
        <p:spPr>
          <a:xfrm>
            <a:off x="3327911" y="4851514"/>
            <a:ext cx="5282281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00" b="0" i="1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Insight Proprietary &amp; Confidential.</a:t>
            </a:r>
            <a:r>
              <a:rPr lang="en-US" sz="500" b="0" i="1" baseline="0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Do Not Copy or Distribute. </a:t>
            </a:r>
            <a:r>
              <a:rPr lang="en-US" sz="500" b="0" i="1" kern="1200" dirty="0">
                <a:solidFill>
                  <a:srgbClr val="9C968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2023 Insight Direct USA, Inc</a:t>
            </a:r>
            <a:r>
              <a:rPr lang="en-US" sz="500" b="0" i="1" baseline="0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All Rights Reserved.</a:t>
            </a:r>
            <a:endParaRPr lang="en-US" sz="500" b="0" i="1" dirty="0">
              <a:solidFill>
                <a:srgbClr val="9C968E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27A335-B461-53F5-2D55-29533AE00592}"/>
              </a:ext>
            </a:extLst>
          </p:cNvPr>
          <p:cNvSpPr txBox="1"/>
          <p:nvPr userDrawn="1"/>
        </p:nvSpPr>
        <p:spPr>
          <a:xfrm>
            <a:off x="8610192" y="4820737"/>
            <a:ext cx="6445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F57A718-7638-AA4D-9012-BBF5E9D5FCFE}" type="slidenum">
              <a:rPr lang="en-US" sz="900" b="0" i="0" smtClean="0">
                <a:solidFill>
                  <a:srgbClr val="9C968E"/>
                </a:solidFill>
                <a:latin typeface="Arial Regular"/>
                <a:cs typeface="Verdana"/>
              </a:rPr>
              <a:t>‹#›</a:t>
            </a:fld>
            <a:endParaRPr lang="en-US" sz="900" b="0" i="0" dirty="0" err="1">
              <a:solidFill>
                <a:srgbClr val="9C968E"/>
              </a:solidFill>
              <a:latin typeface="Arial Regular"/>
              <a:cs typeface="Verdana"/>
            </a:endParaRP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20C88D27-F14F-7609-2FDB-B5078C48BCE4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228600" y="2663244"/>
            <a:ext cx="8686800" cy="19234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1600" b="0" i="0">
                <a:solidFill>
                  <a:srgbClr val="352D28"/>
                </a:solidFill>
              </a:defRPr>
            </a:lvl1pPr>
            <a:lvl2pPr>
              <a:defRPr b="0" i="0">
                <a:solidFill>
                  <a:srgbClr val="352D28"/>
                </a:solidFill>
              </a:defRPr>
            </a:lvl2pPr>
            <a:lvl3pPr>
              <a:defRPr b="0" i="0">
                <a:solidFill>
                  <a:srgbClr val="352D28"/>
                </a:solidFill>
              </a:defRPr>
            </a:lvl3pPr>
            <a:lvl4pPr>
              <a:defRPr b="0" i="0">
                <a:solidFill>
                  <a:srgbClr val="352D28"/>
                </a:solidFill>
              </a:defRPr>
            </a:lvl4pPr>
            <a:lvl5pPr>
              <a:defRPr b="0" i="0">
                <a:solidFill>
                  <a:srgbClr val="352D2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685840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4A0A73F-3AD8-F843-A753-A8D57C16E66C}"/>
              </a:ext>
            </a:extLst>
          </p:cNvPr>
          <p:cNvSpPr/>
          <p:nvPr userDrawn="1"/>
        </p:nvSpPr>
        <p:spPr>
          <a:xfrm>
            <a:off x="0" y="1"/>
            <a:ext cx="9144000" cy="51434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0218C988-357E-B8A1-1D6A-0027B3B1251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600" y="250969"/>
            <a:ext cx="8686800" cy="1585685"/>
          </a:xfrm>
          <a:prstGeom prst="rect">
            <a:avLst/>
          </a:prstGeom>
        </p:spPr>
      </p:pic>
      <p:sp>
        <p:nvSpPr>
          <p:cNvPr id="22" name="Title Placeholder 1">
            <a:extLst>
              <a:ext uri="{FF2B5EF4-FFF2-40B4-BE49-F238E27FC236}">
                <a16:creationId xmlns:a16="http://schemas.microsoft.com/office/drawing/2014/main" id="{A0D83110-79E9-6141-B7BA-9FCF75DA2B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920707"/>
            <a:ext cx="8686800" cy="682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rgbClr val="352D28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A2601F5-D891-F8F9-79A1-A8566844B95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360" y="4682607"/>
            <a:ext cx="1251123" cy="45889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902D565-84EE-7DC4-3CD3-7978C31665A6}"/>
              </a:ext>
            </a:extLst>
          </p:cNvPr>
          <p:cNvSpPr txBox="1"/>
          <p:nvPr userDrawn="1"/>
        </p:nvSpPr>
        <p:spPr>
          <a:xfrm>
            <a:off x="3327911" y="4851514"/>
            <a:ext cx="5282281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00" b="0" i="1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Insight Proprietary &amp; Confidential.</a:t>
            </a:r>
            <a:r>
              <a:rPr lang="en-US" sz="500" b="0" i="1" baseline="0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Do Not Copy or Distribute. </a:t>
            </a:r>
            <a:r>
              <a:rPr lang="en-US" sz="500" b="0" i="1" kern="1200" dirty="0">
                <a:solidFill>
                  <a:srgbClr val="9C968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2023 Insight Direct USA, Inc</a:t>
            </a:r>
            <a:r>
              <a:rPr lang="en-US" sz="500" b="0" i="1" baseline="0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All Rights Reserved.</a:t>
            </a:r>
            <a:endParaRPr lang="en-US" sz="500" b="0" i="1" dirty="0">
              <a:solidFill>
                <a:srgbClr val="9C968E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4FA77D4-A91E-B599-F4FB-94A50C361DD2}"/>
              </a:ext>
            </a:extLst>
          </p:cNvPr>
          <p:cNvSpPr txBox="1"/>
          <p:nvPr userDrawn="1"/>
        </p:nvSpPr>
        <p:spPr>
          <a:xfrm>
            <a:off x="8610192" y="4820737"/>
            <a:ext cx="6445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F57A718-7638-AA4D-9012-BBF5E9D5FCFE}" type="slidenum">
              <a:rPr lang="en-US" sz="900" b="0" i="0" smtClean="0">
                <a:solidFill>
                  <a:srgbClr val="9C968E"/>
                </a:solidFill>
                <a:latin typeface="Arial Regular"/>
                <a:cs typeface="Verdana"/>
              </a:rPr>
              <a:t>‹#›</a:t>
            </a:fld>
            <a:endParaRPr lang="en-US" sz="900" b="0" i="0" dirty="0" err="1">
              <a:solidFill>
                <a:srgbClr val="9C968E"/>
              </a:solidFill>
              <a:latin typeface="Arial Regular"/>
              <a:cs typeface="Verdana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A9B67F-54F7-79E8-11B9-EF226519B303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228600" y="2663244"/>
            <a:ext cx="8686800" cy="19234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1600" b="0" i="0">
                <a:solidFill>
                  <a:srgbClr val="352D28"/>
                </a:solidFill>
              </a:defRPr>
            </a:lvl1pPr>
            <a:lvl2pPr>
              <a:defRPr b="0" i="0">
                <a:solidFill>
                  <a:srgbClr val="352D28"/>
                </a:solidFill>
              </a:defRPr>
            </a:lvl2pPr>
            <a:lvl3pPr>
              <a:defRPr b="0" i="0">
                <a:solidFill>
                  <a:srgbClr val="352D28"/>
                </a:solidFill>
              </a:defRPr>
            </a:lvl3pPr>
            <a:lvl4pPr>
              <a:defRPr b="0" i="0">
                <a:solidFill>
                  <a:srgbClr val="352D28"/>
                </a:solidFill>
              </a:defRPr>
            </a:lvl4pPr>
            <a:lvl5pPr>
              <a:defRPr b="0" i="0">
                <a:solidFill>
                  <a:srgbClr val="352D2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218128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0D846B81-9461-08B8-C4B4-A9038BF4760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600" y="250969"/>
            <a:ext cx="8686800" cy="1585685"/>
          </a:xfrm>
          <a:prstGeom prst="rect">
            <a:avLst/>
          </a:prstGeom>
        </p:spPr>
      </p:pic>
      <p:sp>
        <p:nvSpPr>
          <p:cNvPr id="22" name="Title Placeholder 1">
            <a:extLst>
              <a:ext uri="{FF2B5EF4-FFF2-40B4-BE49-F238E27FC236}">
                <a16:creationId xmlns:a16="http://schemas.microsoft.com/office/drawing/2014/main" id="{A0D83110-79E9-6141-B7BA-9FCF75DA2B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920707"/>
            <a:ext cx="8686800" cy="682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rgbClr val="352D28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4D064F39-9DA7-2246-E0FF-923B2E161F49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228600" y="2663244"/>
            <a:ext cx="8686800" cy="19234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1600" b="0" i="0">
                <a:solidFill>
                  <a:srgbClr val="352D28"/>
                </a:solidFill>
              </a:defRPr>
            </a:lvl1pPr>
            <a:lvl2pPr>
              <a:defRPr b="0" i="0">
                <a:solidFill>
                  <a:srgbClr val="352D28"/>
                </a:solidFill>
              </a:defRPr>
            </a:lvl2pPr>
            <a:lvl3pPr>
              <a:defRPr b="0" i="0">
                <a:solidFill>
                  <a:srgbClr val="352D28"/>
                </a:solidFill>
              </a:defRPr>
            </a:lvl3pPr>
            <a:lvl4pPr>
              <a:defRPr b="0" i="0">
                <a:solidFill>
                  <a:srgbClr val="352D28"/>
                </a:solidFill>
              </a:defRPr>
            </a:lvl4pPr>
            <a:lvl5pPr>
              <a:defRPr b="0" i="0">
                <a:solidFill>
                  <a:srgbClr val="352D2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723468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CA219AC-BC4A-10C0-B14E-C6F576D9EC6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14474"/>
            <a:ext cx="9144000" cy="1019953"/>
          </a:xfrm>
          <a:prstGeom prst="rect">
            <a:avLst/>
          </a:prstGeom>
        </p:spPr>
      </p:pic>
      <p:sp>
        <p:nvSpPr>
          <p:cNvPr id="22" name="Title Placeholder 1">
            <a:extLst>
              <a:ext uri="{FF2B5EF4-FFF2-40B4-BE49-F238E27FC236}">
                <a16:creationId xmlns:a16="http://schemas.microsoft.com/office/drawing/2014/main" id="{A0D83110-79E9-6141-B7BA-9FCF75DA2B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70087"/>
            <a:ext cx="8686800" cy="682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64642C8B-E7D8-06EE-48D1-09CCDC7AD3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175565"/>
            <a:ext cx="8686800" cy="33767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1600" b="0" i="0">
                <a:solidFill>
                  <a:srgbClr val="352D28"/>
                </a:solidFill>
              </a:defRPr>
            </a:lvl1pPr>
            <a:lvl2pPr>
              <a:defRPr b="0" i="0">
                <a:solidFill>
                  <a:srgbClr val="352D28"/>
                </a:solidFill>
              </a:defRPr>
            </a:lvl2pPr>
            <a:lvl3pPr>
              <a:defRPr b="0" i="0">
                <a:solidFill>
                  <a:srgbClr val="352D28"/>
                </a:solidFill>
              </a:defRPr>
            </a:lvl3pPr>
            <a:lvl4pPr>
              <a:defRPr b="0" i="0">
                <a:solidFill>
                  <a:srgbClr val="352D28"/>
                </a:solidFill>
              </a:defRPr>
            </a:lvl4pPr>
            <a:lvl5pPr>
              <a:defRPr b="0" i="0">
                <a:solidFill>
                  <a:srgbClr val="352D2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044536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CA219AC-BC4A-10C0-B14E-C6F576D9EC6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14474"/>
            <a:ext cx="9144000" cy="1019953"/>
          </a:xfrm>
          <a:prstGeom prst="rect">
            <a:avLst/>
          </a:prstGeom>
        </p:spPr>
      </p:pic>
      <p:sp>
        <p:nvSpPr>
          <p:cNvPr id="22" name="Title Placeholder 1">
            <a:extLst>
              <a:ext uri="{FF2B5EF4-FFF2-40B4-BE49-F238E27FC236}">
                <a16:creationId xmlns:a16="http://schemas.microsoft.com/office/drawing/2014/main" id="{A0D83110-79E9-6141-B7BA-9FCF75DA2B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70087"/>
            <a:ext cx="8686800" cy="682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EE25F8C0-9B02-1758-4CD6-63A5DE2CD2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175565"/>
            <a:ext cx="4206240" cy="33767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1600" b="0" i="0">
                <a:solidFill>
                  <a:srgbClr val="352D28"/>
                </a:solidFill>
              </a:defRPr>
            </a:lvl1pPr>
            <a:lvl2pPr>
              <a:defRPr b="0" i="0">
                <a:solidFill>
                  <a:srgbClr val="352D28"/>
                </a:solidFill>
              </a:defRPr>
            </a:lvl2pPr>
            <a:lvl3pPr>
              <a:defRPr b="0" i="0">
                <a:solidFill>
                  <a:srgbClr val="352D28"/>
                </a:solidFill>
              </a:defRPr>
            </a:lvl3pPr>
            <a:lvl4pPr>
              <a:defRPr b="0" i="0">
                <a:solidFill>
                  <a:srgbClr val="352D28"/>
                </a:solidFill>
              </a:defRPr>
            </a:lvl4pPr>
            <a:lvl5pPr>
              <a:defRPr b="0" i="0">
                <a:solidFill>
                  <a:srgbClr val="352D2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6D757AB4-D406-328B-06E9-D0B04BD2D486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709161" y="1170472"/>
            <a:ext cx="4206240" cy="33767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1600" b="0" i="0">
                <a:solidFill>
                  <a:srgbClr val="352D28"/>
                </a:solidFill>
              </a:defRPr>
            </a:lvl1pPr>
            <a:lvl2pPr>
              <a:defRPr b="0" i="0">
                <a:solidFill>
                  <a:srgbClr val="352D28"/>
                </a:solidFill>
              </a:defRPr>
            </a:lvl2pPr>
            <a:lvl3pPr>
              <a:defRPr b="0" i="0">
                <a:solidFill>
                  <a:srgbClr val="352D28"/>
                </a:solidFill>
              </a:defRPr>
            </a:lvl3pPr>
            <a:lvl4pPr>
              <a:defRPr b="0" i="0">
                <a:solidFill>
                  <a:srgbClr val="352D28"/>
                </a:solidFill>
              </a:defRPr>
            </a:lvl4pPr>
            <a:lvl5pPr>
              <a:defRPr b="0" i="0">
                <a:solidFill>
                  <a:srgbClr val="352D2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095012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CA219AC-BC4A-10C0-B14E-C6F576D9EC6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14474"/>
            <a:ext cx="9144000" cy="1019953"/>
          </a:xfrm>
          <a:prstGeom prst="rect">
            <a:avLst/>
          </a:prstGeom>
        </p:spPr>
      </p:pic>
      <p:sp>
        <p:nvSpPr>
          <p:cNvPr id="22" name="Title Placeholder 1">
            <a:extLst>
              <a:ext uri="{FF2B5EF4-FFF2-40B4-BE49-F238E27FC236}">
                <a16:creationId xmlns:a16="http://schemas.microsoft.com/office/drawing/2014/main" id="{A0D83110-79E9-6141-B7BA-9FCF75DA2B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70087"/>
            <a:ext cx="8686800" cy="682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EE25F8C0-9B02-1758-4CD6-63A5DE2CD2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175565"/>
            <a:ext cx="4206240" cy="33767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1600" b="0" i="0">
                <a:solidFill>
                  <a:srgbClr val="352D28"/>
                </a:solidFill>
              </a:defRPr>
            </a:lvl1pPr>
            <a:lvl2pPr>
              <a:defRPr b="0" i="0">
                <a:solidFill>
                  <a:srgbClr val="352D28"/>
                </a:solidFill>
              </a:defRPr>
            </a:lvl2pPr>
            <a:lvl3pPr>
              <a:defRPr b="0" i="0">
                <a:solidFill>
                  <a:srgbClr val="352D28"/>
                </a:solidFill>
              </a:defRPr>
            </a:lvl3pPr>
            <a:lvl4pPr>
              <a:defRPr b="0" i="0">
                <a:solidFill>
                  <a:srgbClr val="352D28"/>
                </a:solidFill>
              </a:defRPr>
            </a:lvl4pPr>
            <a:lvl5pPr>
              <a:defRPr b="0" i="0">
                <a:solidFill>
                  <a:srgbClr val="352D2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6D757AB4-D406-328B-06E9-D0B04BD2D486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709161" y="1170472"/>
            <a:ext cx="4206240" cy="33767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1600" b="0" i="0">
                <a:solidFill>
                  <a:srgbClr val="352D28"/>
                </a:solidFill>
              </a:defRPr>
            </a:lvl1pPr>
            <a:lvl2pPr>
              <a:defRPr b="0" i="0">
                <a:solidFill>
                  <a:srgbClr val="352D28"/>
                </a:solidFill>
              </a:defRPr>
            </a:lvl2pPr>
            <a:lvl3pPr>
              <a:defRPr b="0" i="0">
                <a:solidFill>
                  <a:srgbClr val="352D28"/>
                </a:solidFill>
              </a:defRPr>
            </a:lvl3pPr>
            <a:lvl4pPr>
              <a:defRPr b="0" i="0">
                <a:solidFill>
                  <a:srgbClr val="352D28"/>
                </a:solidFill>
              </a:defRPr>
            </a:lvl4pPr>
            <a:lvl5pPr>
              <a:defRPr b="0" i="0">
                <a:solidFill>
                  <a:srgbClr val="352D2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B935FBB-DF9F-EBE5-20DE-430C06E683FD}"/>
              </a:ext>
            </a:extLst>
          </p:cNvPr>
          <p:cNvCxnSpPr>
            <a:cxnSpLocks/>
          </p:cNvCxnSpPr>
          <p:nvPr userDrawn="1"/>
        </p:nvCxnSpPr>
        <p:spPr>
          <a:xfrm>
            <a:off x="4572000" y="1139471"/>
            <a:ext cx="0" cy="3474720"/>
          </a:xfrm>
          <a:prstGeom prst="line">
            <a:avLst/>
          </a:prstGeom>
          <a:ln w="12700" cap="rnd">
            <a:solidFill>
              <a:srgbClr val="C0167A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400201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CA219AC-BC4A-10C0-B14E-C6F576D9EC6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14474"/>
            <a:ext cx="9144000" cy="1019953"/>
          </a:xfrm>
          <a:prstGeom prst="rect">
            <a:avLst/>
          </a:prstGeom>
        </p:spPr>
      </p:pic>
      <p:sp>
        <p:nvSpPr>
          <p:cNvPr id="22" name="Title Placeholder 1">
            <a:extLst>
              <a:ext uri="{FF2B5EF4-FFF2-40B4-BE49-F238E27FC236}">
                <a16:creationId xmlns:a16="http://schemas.microsoft.com/office/drawing/2014/main" id="{A0D83110-79E9-6141-B7BA-9FCF75DA2B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70087"/>
            <a:ext cx="8686800" cy="682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68AE70D7-A51A-F8B0-7EC8-6E841EA41A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151158"/>
            <a:ext cx="2743200" cy="34747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1600" b="0" i="0">
                <a:solidFill>
                  <a:srgbClr val="352D28"/>
                </a:solidFill>
              </a:defRPr>
            </a:lvl1pPr>
            <a:lvl2pPr>
              <a:defRPr b="0" i="0">
                <a:solidFill>
                  <a:srgbClr val="352D28"/>
                </a:solidFill>
              </a:defRPr>
            </a:lvl2pPr>
            <a:lvl3pPr>
              <a:defRPr b="0" i="0">
                <a:solidFill>
                  <a:srgbClr val="352D28"/>
                </a:solidFill>
              </a:defRPr>
            </a:lvl3pPr>
            <a:lvl4pPr>
              <a:defRPr b="0" i="0">
                <a:solidFill>
                  <a:srgbClr val="352D28"/>
                </a:solidFill>
              </a:defRPr>
            </a:lvl4pPr>
            <a:lvl5pPr>
              <a:defRPr b="0" i="0">
                <a:solidFill>
                  <a:srgbClr val="352D2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8290E0D-3698-2B5C-12CC-0CB5B9B5877A}"/>
              </a:ext>
            </a:extLst>
          </p:cNvPr>
          <p:cNvCxnSpPr>
            <a:cxnSpLocks/>
          </p:cNvCxnSpPr>
          <p:nvPr userDrawn="1"/>
        </p:nvCxnSpPr>
        <p:spPr>
          <a:xfrm>
            <a:off x="3092073" y="1139474"/>
            <a:ext cx="0" cy="3566160"/>
          </a:xfrm>
          <a:prstGeom prst="line">
            <a:avLst/>
          </a:prstGeom>
          <a:ln w="12700" cap="rnd">
            <a:solidFill>
              <a:srgbClr val="C0167A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0187A5CB-13E0-3FB4-F7EB-578FC4D243E1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200400" y="1151158"/>
            <a:ext cx="2743200" cy="34747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1600" b="0" i="0">
                <a:solidFill>
                  <a:srgbClr val="352D28"/>
                </a:solidFill>
              </a:defRPr>
            </a:lvl1pPr>
            <a:lvl2pPr>
              <a:defRPr b="0" i="0">
                <a:solidFill>
                  <a:srgbClr val="352D28"/>
                </a:solidFill>
              </a:defRPr>
            </a:lvl2pPr>
            <a:lvl3pPr>
              <a:defRPr b="0" i="0">
                <a:solidFill>
                  <a:srgbClr val="352D28"/>
                </a:solidFill>
              </a:defRPr>
            </a:lvl3pPr>
            <a:lvl4pPr>
              <a:defRPr b="0" i="0">
                <a:solidFill>
                  <a:srgbClr val="352D28"/>
                </a:solidFill>
              </a:defRPr>
            </a:lvl4pPr>
            <a:lvl5pPr>
              <a:defRPr b="0" i="0">
                <a:solidFill>
                  <a:srgbClr val="352D2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DD900301-E954-7C80-2D8E-FF1BCF5892B4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6172200" y="1146349"/>
            <a:ext cx="2743200" cy="34747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1600" b="0" i="0">
                <a:solidFill>
                  <a:srgbClr val="352D28"/>
                </a:solidFill>
              </a:defRPr>
            </a:lvl1pPr>
            <a:lvl2pPr>
              <a:defRPr b="0" i="0">
                <a:solidFill>
                  <a:srgbClr val="352D28"/>
                </a:solidFill>
              </a:defRPr>
            </a:lvl2pPr>
            <a:lvl3pPr>
              <a:defRPr b="0" i="0">
                <a:solidFill>
                  <a:srgbClr val="352D28"/>
                </a:solidFill>
              </a:defRPr>
            </a:lvl3pPr>
            <a:lvl4pPr>
              <a:defRPr b="0" i="0">
                <a:solidFill>
                  <a:srgbClr val="352D28"/>
                </a:solidFill>
              </a:defRPr>
            </a:lvl4pPr>
            <a:lvl5pPr>
              <a:defRPr b="0" i="0">
                <a:solidFill>
                  <a:srgbClr val="352D2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C5B7DAA-3674-025E-8177-F015140026FF}"/>
              </a:ext>
            </a:extLst>
          </p:cNvPr>
          <p:cNvCxnSpPr>
            <a:cxnSpLocks/>
          </p:cNvCxnSpPr>
          <p:nvPr userDrawn="1"/>
        </p:nvCxnSpPr>
        <p:spPr>
          <a:xfrm>
            <a:off x="6070175" y="1131939"/>
            <a:ext cx="0" cy="3566160"/>
          </a:xfrm>
          <a:prstGeom prst="line">
            <a:avLst/>
          </a:prstGeom>
          <a:ln w="12700" cap="rnd">
            <a:solidFill>
              <a:srgbClr val="C0167A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60438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solidFill>
          <a:schemeClr val="tx1">
            <a:lumMod val="25000"/>
            <a:lumOff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group of people sitting around a table with laptops&#10;&#10;Description automatically generated">
            <a:extLst>
              <a:ext uri="{FF2B5EF4-FFF2-40B4-BE49-F238E27FC236}">
                <a16:creationId xmlns:a16="http://schemas.microsoft.com/office/drawing/2014/main" id="{38045765-F6DA-D58D-AF5C-2C7CDF72983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4" name="Picture 13" descr="Logo&#10;&#10;Description automatically generated">
            <a:extLst>
              <a:ext uri="{FF2B5EF4-FFF2-40B4-BE49-F238E27FC236}">
                <a16:creationId xmlns:a16="http://schemas.microsoft.com/office/drawing/2014/main" id="{BA366348-1D46-A331-8C50-DF67BD61D2A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36851" y="314321"/>
            <a:ext cx="1365274" cy="70145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51886035-1BCF-19D3-B082-A1B906B997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8772" y="3785692"/>
            <a:ext cx="8687465" cy="701450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3200" b="0" i="0">
                <a:solidFill>
                  <a:srgbClr val="352D28"/>
                </a:solidFill>
                <a:latin typeface="Arial Regular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F40F9B88-EAFE-FE53-A9F2-3128A78F70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8772" y="4490570"/>
            <a:ext cx="8687466" cy="36094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800" b="0" i="0">
                <a:solidFill>
                  <a:srgbClr val="352D28"/>
                </a:solidFill>
                <a:latin typeface="Arial Regular"/>
                <a:cs typeface="Verdan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892FD9-9363-B15D-61EF-50F4AEEEFFA4}"/>
              </a:ext>
            </a:extLst>
          </p:cNvPr>
          <p:cNvSpPr txBox="1"/>
          <p:nvPr userDrawn="1"/>
        </p:nvSpPr>
        <p:spPr>
          <a:xfrm>
            <a:off x="3327911" y="4851514"/>
            <a:ext cx="5282281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00" b="0" i="1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Insight Proprietary &amp; Confidential.</a:t>
            </a:r>
            <a:r>
              <a:rPr lang="en-US" sz="500" b="0" i="1" baseline="0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Do Not Copy or Distribute. </a:t>
            </a:r>
            <a:r>
              <a:rPr lang="en-US" sz="500" b="0" i="1" kern="1200" dirty="0">
                <a:solidFill>
                  <a:srgbClr val="9C968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2023 Insight Direct USA, Inc</a:t>
            </a:r>
            <a:r>
              <a:rPr lang="en-US" sz="500" b="0" i="1" baseline="0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All Rights Reserved.</a:t>
            </a:r>
            <a:endParaRPr lang="en-US" sz="500" b="0" i="1" dirty="0">
              <a:solidFill>
                <a:srgbClr val="9C968E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B632AD-D784-747C-B5A3-ABCAAE4EA595}"/>
              </a:ext>
            </a:extLst>
          </p:cNvPr>
          <p:cNvSpPr txBox="1"/>
          <p:nvPr userDrawn="1"/>
        </p:nvSpPr>
        <p:spPr>
          <a:xfrm>
            <a:off x="8610192" y="4820737"/>
            <a:ext cx="6445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F57A718-7638-AA4D-9012-BBF5E9D5FCFE}" type="slidenum">
              <a:rPr lang="en-US" sz="900" b="0" i="0" smtClean="0">
                <a:solidFill>
                  <a:srgbClr val="9C968E"/>
                </a:solidFill>
                <a:latin typeface="Arial Regular"/>
                <a:cs typeface="Verdana"/>
              </a:rPr>
              <a:t>‹#›</a:t>
            </a:fld>
            <a:endParaRPr lang="en-US" sz="900" b="0" i="0" dirty="0" err="1">
              <a:solidFill>
                <a:srgbClr val="9C968E"/>
              </a:solidFill>
              <a:latin typeface="Arial Regular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27559665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Shape, circle&#10;&#10;Description automatically generated">
            <a:extLst>
              <a:ext uri="{FF2B5EF4-FFF2-40B4-BE49-F238E27FC236}">
                <a16:creationId xmlns:a16="http://schemas.microsoft.com/office/drawing/2014/main" id="{F908002A-0873-9F53-FE1A-3D022E78CC6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4114" y="-15757"/>
            <a:ext cx="9158114" cy="1365996"/>
          </a:xfrm>
          <a:prstGeom prst="rect">
            <a:avLst/>
          </a:prstGeom>
        </p:spPr>
      </p:pic>
      <p:sp>
        <p:nvSpPr>
          <p:cNvPr id="22" name="Title Placeholder 1">
            <a:extLst>
              <a:ext uri="{FF2B5EF4-FFF2-40B4-BE49-F238E27FC236}">
                <a16:creationId xmlns:a16="http://schemas.microsoft.com/office/drawing/2014/main" id="{A0D83110-79E9-6141-B7BA-9FCF75DA2B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70086"/>
            <a:ext cx="8686800" cy="10058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D5105637-D276-FAB1-7F33-7F66B866BAD6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228600" y="1485038"/>
            <a:ext cx="8686800" cy="30175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1600" b="0" i="0">
                <a:solidFill>
                  <a:srgbClr val="352D28"/>
                </a:solidFill>
              </a:defRPr>
            </a:lvl1pPr>
            <a:lvl2pPr>
              <a:defRPr b="0" i="0">
                <a:solidFill>
                  <a:srgbClr val="352D28"/>
                </a:solidFill>
              </a:defRPr>
            </a:lvl2pPr>
            <a:lvl3pPr>
              <a:defRPr b="0" i="0">
                <a:solidFill>
                  <a:srgbClr val="352D28"/>
                </a:solidFill>
              </a:defRPr>
            </a:lvl3pPr>
            <a:lvl4pPr>
              <a:defRPr b="0" i="0">
                <a:solidFill>
                  <a:srgbClr val="352D28"/>
                </a:solidFill>
              </a:defRPr>
            </a:lvl4pPr>
            <a:lvl5pPr>
              <a:defRPr b="0" i="0">
                <a:solidFill>
                  <a:srgbClr val="352D2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747309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5804887-452A-D844-9B49-3D6249CB15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19831"/>
            <a:ext cx="8686800" cy="682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b="0" i="0">
                <a:solidFill>
                  <a:srgbClr val="352D28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AFB7AF-B533-D34B-957D-15BA4887C8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86155"/>
            <a:ext cx="8686800" cy="35661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1600" b="0" i="0">
                <a:solidFill>
                  <a:srgbClr val="352D28"/>
                </a:solidFill>
              </a:defRPr>
            </a:lvl1pPr>
            <a:lvl2pPr>
              <a:defRPr b="0" i="0">
                <a:solidFill>
                  <a:srgbClr val="352D28"/>
                </a:solidFill>
              </a:defRPr>
            </a:lvl2pPr>
            <a:lvl3pPr>
              <a:defRPr b="0" i="0">
                <a:solidFill>
                  <a:srgbClr val="352D28"/>
                </a:solidFill>
              </a:defRPr>
            </a:lvl3pPr>
            <a:lvl4pPr>
              <a:defRPr b="0" i="0">
                <a:solidFill>
                  <a:srgbClr val="352D28"/>
                </a:solidFill>
              </a:defRPr>
            </a:lvl4pPr>
            <a:lvl5pPr>
              <a:defRPr b="0" i="0">
                <a:solidFill>
                  <a:srgbClr val="352D2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157757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5804887-452A-D844-9B49-3D6249CB15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19831"/>
            <a:ext cx="8686800" cy="682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b="0" i="0">
                <a:solidFill>
                  <a:srgbClr val="352D28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AFB7AF-B533-D34B-957D-15BA4887C8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86155"/>
            <a:ext cx="4206240" cy="35661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1600" b="0" i="0">
                <a:solidFill>
                  <a:srgbClr val="352D28"/>
                </a:solidFill>
              </a:defRPr>
            </a:lvl1pPr>
            <a:lvl2pPr>
              <a:defRPr b="0" i="0">
                <a:solidFill>
                  <a:srgbClr val="352D28"/>
                </a:solidFill>
              </a:defRPr>
            </a:lvl2pPr>
            <a:lvl3pPr>
              <a:defRPr b="0" i="0">
                <a:solidFill>
                  <a:srgbClr val="352D28"/>
                </a:solidFill>
              </a:defRPr>
            </a:lvl3pPr>
            <a:lvl4pPr>
              <a:defRPr b="0" i="0">
                <a:solidFill>
                  <a:srgbClr val="352D28"/>
                </a:solidFill>
              </a:defRPr>
            </a:lvl4pPr>
            <a:lvl5pPr>
              <a:defRPr b="0" i="0">
                <a:solidFill>
                  <a:srgbClr val="352D2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38BBBE7D-C227-B499-57D4-0F61E2DAEF9C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703776" y="986155"/>
            <a:ext cx="4206240" cy="35661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1600" b="0" i="0">
                <a:solidFill>
                  <a:srgbClr val="352D28"/>
                </a:solidFill>
              </a:defRPr>
            </a:lvl1pPr>
            <a:lvl2pPr>
              <a:defRPr b="0" i="0">
                <a:solidFill>
                  <a:srgbClr val="352D28"/>
                </a:solidFill>
              </a:defRPr>
            </a:lvl2pPr>
            <a:lvl3pPr>
              <a:defRPr b="0" i="0">
                <a:solidFill>
                  <a:srgbClr val="352D28"/>
                </a:solidFill>
              </a:defRPr>
            </a:lvl3pPr>
            <a:lvl4pPr>
              <a:defRPr b="0" i="0">
                <a:solidFill>
                  <a:srgbClr val="352D28"/>
                </a:solidFill>
              </a:defRPr>
            </a:lvl4pPr>
            <a:lvl5pPr>
              <a:defRPr b="0" i="0">
                <a:solidFill>
                  <a:srgbClr val="352D2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817436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5804887-452A-D844-9B49-3D6249CB15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19831"/>
            <a:ext cx="8686800" cy="682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b="0" i="0">
                <a:solidFill>
                  <a:srgbClr val="352D28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AFB7AF-B533-D34B-957D-15BA4887C8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86155"/>
            <a:ext cx="4206240" cy="35661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1600" b="0" i="0">
                <a:solidFill>
                  <a:srgbClr val="352D28"/>
                </a:solidFill>
              </a:defRPr>
            </a:lvl1pPr>
            <a:lvl2pPr>
              <a:defRPr b="0" i="0">
                <a:solidFill>
                  <a:srgbClr val="352D28"/>
                </a:solidFill>
              </a:defRPr>
            </a:lvl2pPr>
            <a:lvl3pPr>
              <a:defRPr b="0" i="0">
                <a:solidFill>
                  <a:srgbClr val="352D28"/>
                </a:solidFill>
              </a:defRPr>
            </a:lvl3pPr>
            <a:lvl4pPr>
              <a:defRPr b="0" i="0">
                <a:solidFill>
                  <a:srgbClr val="352D28"/>
                </a:solidFill>
              </a:defRPr>
            </a:lvl4pPr>
            <a:lvl5pPr>
              <a:defRPr b="0" i="0">
                <a:solidFill>
                  <a:srgbClr val="352D2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38BBBE7D-C227-B499-57D4-0F61E2DAEF9C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703776" y="986155"/>
            <a:ext cx="4206240" cy="35661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1600" b="0" i="0">
                <a:solidFill>
                  <a:srgbClr val="352D28"/>
                </a:solidFill>
              </a:defRPr>
            </a:lvl1pPr>
            <a:lvl2pPr>
              <a:defRPr b="0" i="0">
                <a:solidFill>
                  <a:srgbClr val="352D28"/>
                </a:solidFill>
              </a:defRPr>
            </a:lvl2pPr>
            <a:lvl3pPr>
              <a:defRPr b="0" i="0">
                <a:solidFill>
                  <a:srgbClr val="352D28"/>
                </a:solidFill>
              </a:defRPr>
            </a:lvl3pPr>
            <a:lvl4pPr>
              <a:defRPr b="0" i="0">
                <a:solidFill>
                  <a:srgbClr val="352D28"/>
                </a:solidFill>
              </a:defRPr>
            </a:lvl4pPr>
            <a:lvl5pPr>
              <a:defRPr b="0" i="0">
                <a:solidFill>
                  <a:srgbClr val="352D2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BAC7612-ED3F-76C8-60AC-EF7850B4AF47}"/>
              </a:ext>
            </a:extLst>
          </p:cNvPr>
          <p:cNvCxnSpPr>
            <a:cxnSpLocks/>
          </p:cNvCxnSpPr>
          <p:nvPr userDrawn="1"/>
        </p:nvCxnSpPr>
        <p:spPr>
          <a:xfrm>
            <a:off x="4572000" y="953846"/>
            <a:ext cx="0" cy="3657600"/>
          </a:xfrm>
          <a:prstGeom prst="line">
            <a:avLst/>
          </a:prstGeom>
          <a:ln w="12700" cap="rnd">
            <a:solidFill>
              <a:srgbClr val="C0167A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876252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5804887-452A-D844-9B49-3D6249CB15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19831"/>
            <a:ext cx="8686800" cy="682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b="0" i="0">
                <a:solidFill>
                  <a:srgbClr val="352D28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AFB7AF-B533-D34B-957D-15BA4887C8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86155"/>
            <a:ext cx="2743200" cy="35661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1600" b="0" i="0">
                <a:solidFill>
                  <a:srgbClr val="352D28"/>
                </a:solidFill>
              </a:defRPr>
            </a:lvl1pPr>
            <a:lvl2pPr>
              <a:defRPr b="0" i="0">
                <a:solidFill>
                  <a:srgbClr val="352D28"/>
                </a:solidFill>
              </a:defRPr>
            </a:lvl2pPr>
            <a:lvl3pPr>
              <a:defRPr b="0" i="0">
                <a:solidFill>
                  <a:srgbClr val="352D28"/>
                </a:solidFill>
              </a:defRPr>
            </a:lvl3pPr>
            <a:lvl4pPr>
              <a:defRPr b="0" i="0">
                <a:solidFill>
                  <a:srgbClr val="352D28"/>
                </a:solidFill>
              </a:defRPr>
            </a:lvl4pPr>
            <a:lvl5pPr>
              <a:defRPr b="0" i="0">
                <a:solidFill>
                  <a:srgbClr val="352D2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78BF07D-202B-7F4B-62CE-E9EF528E2AD3}"/>
              </a:ext>
            </a:extLst>
          </p:cNvPr>
          <p:cNvCxnSpPr>
            <a:cxnSpLocks/>
          </p:cNvCxnSpPr>
          <p:nvPr userDrawn="1"/>
        </p:nvCxnSpPr>
        <p:spPr>
          <a:xfrm>
            <a:off x="3092073" y="974471"/>
            <a:ext cx="0" cy="3657600"/>
          </a:xfrm>
          <a:prstGeom prst="line">
            <a:avLst/>
          </a:prstGeom>
          <a:ln w="12700" cap="rnd">
            <a:solidFill>
              <a:srgbClr val="C0167A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D1C00255-2959-50A9-314F-4D93673CAC4B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200400" y="986155"/>
            <a:ext cx="2743200" cy="35661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1600" b="0" i="0">
                <a:solidFill>
                  <a:srgbClr val="352D28"/>
                </a:solidFill>
              </a:defRPr>
            </a:lvl1pPr>
            <a:lvl2pPr>
              <a:defRPr b="0" i="0">
                <a:solidFill>
                  <a:srgbClr val="352D28"/>
                </a:solidFill>
              </a:defRPr>
            </a:lvl2pPr>
            <a:lvl3pPr>
              <a:defRPr b="0" i="0">
                <a:solidFill>
                  <a:srgbClr val="352D28"/>
                </a:solidFill>
              </a:defRPr>
            </a:lvl3pPr>
            <a:lvl4pPr>
              <a:defRPr b="0" i="0">
                <a:solidFill>
                  <a:srgbClr val="352D28"/>
                </a:solidFill>
              </a:defRPr>
            </a:lvl4pPr>
            <a:lvl5pPr>
              <a:defRPr b="0" i="0">
                <a:solidFill>
                  <a:srgbClr val="352D2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19F61454-D8D9-6530-7C0D-7F38E7F8F2ED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6172200" y="981346"/>
            <a:ext cx="2743200" cy="35661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1600" b="0" i="0">
                <a:solidFill>
                  <a:srgbClr val="352D28"/>
                </a:solidFill>
              </a:defRPr>
            </a:lvl1pPr>
            <a:lvl2pPr>
              <a:defRPr b="0" i="0">
                <a:solidFill>
                  <a:srgbClr val="352D28"/>
                </a:solidFill>
              </a:defRPr>
            </a:lvl2pPr>
            <a:lvl3pPr>
              <a:defRPr b="0" i="0">
                <a:solidFill>
                  <a:srgbClr val="352D28"/>
                </a:solidFill>
              </a:defRPr>
            </a:lvl3pPr>
            <a:lvl4pPr>
              <a:defRPr b="0" i="0">
                <a:solidFill>
                  <a:srgbClr val="352D28"/>
                </a:solidFill>
              </a:defRPr>
            </a:lvl4pPr>
            <a:lvl5pPr>
              <a:defRPr b="0" i="0">
                <a:solidFill>
                  <a:srgbClr val="352D2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8271620-8B15-CE5F-E9E1-40D2BE971A6D}"/>
              </a:ext>
            </a:extLst>
          </p:cNvPr>
          <p:cNvCxnSpPr>
            <a:cxnSpLocks/>
          </p:cNvCxnSpPr>
          <p:nvPr userDrawn="1"/>
        </p:nvCxnSpPr>
        <p:spPr>
          <a:xfrm>
            <a:off x="6070175" y="966936"/>
            <a:ext cx="0" cy="3657600"/>
          </a:xfrm>
          <a:prstGeom prst="line">
            <a:avLst/>
          </a:prstGeom>
          <a:ln w="12700" cap="rnd">
            <a:solidFill>
              <a:srgbClr val="C0167A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256940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5804887-452A-D844-9B49-3D6249CB15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19831"/>
            <a:ext cx="8686800" cy="682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b="0" i="0">
                <a:solidFill>
                  <a:srgbClr val="352D28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AFB7AF-B533-D34B-957D-15BA4887C8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86155"/>
            <a:ext cx="4206240" cy="17373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1600" b="0" i="0">
                <a:solidFill>
                  <a:srgbClr val="352D28"/>
                </a:solidFill>
              </a:defRPr>
            </a:lvl1pPr>
            <a:lvl2pPr>
              <a:defRPr b="0" i="0">
                <a:solidFill>
                  <a:srgbClr val="352D28"/>
                </a:solidFill>
              </a:defRPr>
            </a:lvl2pPr>
            <a:lvl3pPr>
              <a:defRPr b="0" i="0">
                <a:solidFill>
                  <a:srgbClr val="352D28"/>
                </a:solidFill>
              </a:defRPr>
            </a:lvl3pPr>
            <a:lvl4pPr>
              <a:defRPr b="0" i="0">
                <a:solidFill>
                  <a:srgbClr val="352D28"/>
                </a:solidFill>
              </a:defRPr>
            </a:lvl4pPr>
            <a:lvl5pPr>
              <a:defRPr b="0" i="0">
                <a:solidFill>
                  <a:srgbClr val="352D2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1025849-DDF9-8817-1B45-C06F40717C49}"/>
              </a:ext>
            </a:extLst>
          </p:cNvPr>
          <p:cNvCxnSpPr>
            <a:cxnSpLocks/>
          </p:cNvCxnSpPr>
          <p:nvPr userDrawn="1"/>
        </p:nvCxnSpPr>
        <p:spPr>
          <a:xfrm>
            <a:off x="182880" y="2823856"/>
            <a:ext cx="8778240" cy="0"/>
          </a:xfrm>
          <a:prstGeom prst="line">
            <a:avLst/>
          </a:prstGeom>
          <a:ln w="12700" cap="rnd">
            <a:solidFill>
              <a:srgbClr val="C0167A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91CB5F1-6B06-A4E9-620E-2E86FC4FAEFD}"/>
              </a:ext>
            </a:extLst>
          </p:cNvPr>
          <p:cNvCxnSpPr>
            <a:cxnSpLocks/>
          </p:cNvCxnSpPr>
          <p:nvPr userDrawn="1"/>
        </p:nvCxnSpPr>
        <p:spPr>
          <a:xfrm>
            <a:off x="4572000" y="981797"/>
            <a:ext cx="0" cy="1737360"/>
          </a:xfrm>
          <a:prstGeom prst="line">
            <a:avLst/>
          </a:prstGeom>
          <a:ln w="12700" cap="sq">
            <a:solidFill>
              <a:srgbClr val="C0167A"/>
            </a:solidFill>
            <a:prstDash val="solid"/>
            <a:round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08EF746-BFC9-D98F-D0C7-A32C56CFF2A9}"/>
              </a:ext>
            </a:extLst>
          </p:cNvPr>
          <p:cNvCxnSpPr>
            <a:cxnSpLocks/>
          </p:cNvCxnSpPr>
          <p:nvPr userDrawn="1"/>
        </p:nvCxnSpPr>
        <p:spPr>
          <a:xfrm>
            <a:off x="4572000" y="2904042"/>
            <a:ext cx="0" cy="1737360"/>
          </a:xfrm>
          <a:prstGeom prst="line">
            <a:avLst/>
          </a:prstGeom>
          <a:ln w="12700" cap="rnd">
            <a:solidFill>
              <a:srgbClr val="C0167A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3C1F5AE4-8941-36DB-5EE3-19D8DF2ADAF8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228600" y="2911500"/>
            <a:ext cx="4206240" cy="17373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1600" b="0" i="0">
                <a:solidFill>
                  <a:srgbClr val="352D28"/>
                </a:solidFill>
              </a:defRPr>
            </a:lvl1pPr>
            <a:lvl2pPr>
              <a:defRPr b="0" i="0">
                <a:solidFill>
                  <a:srgbClr val="352D28"/>
                </a:solidFill>
              </a:defRPr>
            </a:lvl2pPr>
            <a:lvl3pPr>
              <a:defRPr b="0" i="0">
                <a:solidFill>
                  <a:srgbClr val="352D28"/>
                </a:solidFill>
              </a:defRPr>
            </a:lvl3pPr>
            <a:lvl4pPr>
              <a:defRPr b="0" i="0">
                <a:solidFill>
                  <a:srgbClr val="352D28"/>
                </a:solidFill>
              </a:defRPr>
            </a:lvl4pPr>
            <a:lvl5pPr>
              <a:defRPr b="0" i="0">
                <a:solidFill>
                  <a:srgbClr val="352D2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0B7A21B9-2F89-D42C-E8CD-548F578BCE69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4714121" y="979566"/>
            <a:ext cx="4206240" cy="17373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1600" b="0" i="0">
                <a:solidFill>
                  <a:srgbClr val="352D28"/>
                </a:solidFill>
              </a:defRPr>
            </a:lvl1pPr>
            <a:lvl2pPr>
              <a:defRPr b="0" i="0">
                <a:solidFill>
                  <a:srgbClr val="352D28"/>
                </a:solidFill>
              </a:defRPr>
            </a:lvl2pPr>
            <a:lvl3pPr>
              <a:defRPr b="0" i="0">
                <a:solidFill>
                  <a:srgbClr val="352D28"/>
                </a:solidFill>
              </a:defRPr>
            </a:lvl3pPr>
            <a:lvl4pPr>
              <a:defRPr b="0" i="0">
                <a:solidFill>
                  <a:srgbClr val="352D28"/>
                </a:solidFill>
              </a:defRPr>
            </a:lvl4pPr>
            <a:lvl5pPr>
              <a:defRPr b="0" i="0">
                <a:solidFill>
                  <a:srgbClr val="352D2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CD7E1FFA-536A-B412-507A-C7F2EC53DBAC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4709160" y="2901191"/>
            <a:ext cx="4206240" cy="17373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1600" b="0" i="0">
                <a:solidFill>
                  <a:srgbClr val="352D28"/>
                </a:solidFill>
              </a:defRPr>
            </a:lvl1pPr>
            <a:lvl2pPr>
              <a:defRPr b="0" i="0">
                <a:solidFill>
                  <a:srgbClr val="352D28"/>
                </a:solidFill>
              </a:defRPr>
            </a:lvl2pPr>
            <a:lvl3pPr>
              <a:defRPr b="0" i="0">
                <a:solidFill>
                  <a:srgbClr val="352D28"/>
                </a:solidFill>
              </a:defRPr>
            </a:lvl3pPr>
            <a:lvl4pPr>
              <a:defRPr b="0" i="0">
                <a:solidFill>
                  <a:srgbClr val="352D28"/>
                </a:solidFill>
              </a:defRPr>
            </a:lvl4pPr>
            <a:lvl5pPr>
              <a:defRPr b="0" i="0">
                <a:solidFill>
                  <a:srgbClr val="352D2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039203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5804887-452A-D844-9B49-3D6249CB15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19831"/>
            <a:ext cx="8686800" cy="682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b="0" i="0">
                <a:solidFill>
                  <a:srgbClr val="352D28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825748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694502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bg>
      <p:bgPr>
        <a:solidFill>
          <a:schemeClr val="tx1">
            <a:lumMod val="25000"/>
            <a:lumOff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wo people looking at a computer&#10;&#10;Description automatically generated with low confidence">
            <a:extLst>
              <a:ext uri="{FF2B5EF4-FFF2-40B4-BE49-F238E27FC236}">
                <a16:creationId xmlns:a16="http://schemas.microsoft.com/office/drawing/2014/main" id="{666444A4-E517-9F53-DBC6-24EF7E9C907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4" name="Picture 13" descr="Logo&#10;&#10;Description automatically generated">
            <a:extLst>
              <a:ext uri="{FF2B5EF4-FFF2-40B4-BE49-F238E27FC236}">
                <a16:creationId xmlns:a16="http://schemas.microsoft.com/office/drawing/2014/main" id="{BA366348-1D46-A331-8C50-DF67BD61D2A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36851" y="314321"/>
            <a:ext cx="1365274" cy="70145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4FD53BDB-E958-8052-9ED8-71AA657CF0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8772" y="3785692"/>
            <a:ext cx="8687465" cy="701450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3200" b="0" i="0">
                <a:solidFill>
                  <a:srgbClr val="352D28"/>
                </a:solidFill>
                <a:latin typeface="Arial Regular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1D310FF6-97F1-C3E9-0BAA-8113A0B5B1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8772" y="4490570"/>
            <a:ext cx="8687466" cy="36094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800" b="0" i="0">
                <a:solidFill>
                  <a:srgbClr val="352D28"/>
                </a:solidFill>
                <a:latin typeface="Arial Regular"/>
                <a:cs typeface="Verdan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6C9EC6-0C68-5963-EF71-BC4023AC35EB}"/>
              </a:ext>
            </a:extLst>
          </p:cNvPr>
          <p:cNvSpPr txBox="1"/>
          <p:nvPr userDrawn="1"/>
        </p:nvSpPr>
        <p:spPr>
          <a:xfrm>
            <a:off x="3327911" y="4851514"/>
            <a:ext cx="5282281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00" b="0" i="1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Insight Proprietary &amp; Confidential.</a:t>
            </a:r>
            <a:r>
              <a:rPr lang="en-US" sz="500" b="0" i="1" baseline="0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Do Not Copy or Distribute. </a:t>
            </a:r>
            <a:r>
              <a:rPr lang="en-US" sz="500" b="0" i="1" kern="1200" dirty="0">
                <a:solidFill>
                  <a:srgbClr val="9C968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2023 Insight Direct USA, Inc</a:t>
            </a:r>
            <a:r>
              <a:rPr lang="en-US" sz="500" b="0" i="1" baseline="0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All Rights Reserved.</a:t>
            </a:r>
            <a:endParaRPr lang="en-US" sz="500" b="0" i="1" dirty="0">
              <a:solidFill>
                <a:srgbClr val="9C968E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1FFF6C-B335-AE09-00B2-9777E51BD0F1}"/>
              </a:ext>
            </a:extLst>
          </p:cNvPr>
          <p:cNvSpPr txBox="1"/>
          <p:nvPr userDrawn="1"/>
        </p:nvSpPr>
        <p:spPr>
          <a:xfrm>
            <a:off x="8610192" y="4820737"/>
            <a:ext cx="6445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F57A718-7638-AA4D-9012-BBF5E9D5FCFE}" type="slidenum">
              <a:rPr lang="en-US" sz="900" b="0" i="0" smtClean="0">
                <a:solidFill>
                  <a:srgbClr val="9C968E"/>
                </a:solidFill>
                <a:latin typeface="Arial Regular"/>
                <a:cs typeface="Verdana"/>
              </a:rPr>
              <a:t>‹#›</a:t>
            </a:fld>
            <a:endParaRPr lang="en-US" sz="900" b="0" i="0" dirty="0" err="1">
              <a:solidFill>
                <a:srgbClr val="9C968E"/>
              </a:solidFill>
              <a:latin typeface="Arial Regular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14831405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bg>
      <p:bgPr>
        <a:solidFill>
          <a:schemeClr val="tx1">
            <a:lumMod val="25000"/>
            <a:lumOff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erson sitting at a desk&#10;&#10;Description automatically generated with medium confidence">
            <a:extLst>
              <a:ext uri="{FF2B5EF4-FFF2-40B4-BE49-F238E27FC236}">
                <a16:creationId xmlns:a16="http://schemas.microsoft.com/office/drawing/2014/main" id="{4BB7EB71-5B89-E3AD-4E05-7F72FEB0BAC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4" name="Picture 13" descr="Logo&#10;&#10;Description automatically generated">
            <a:extLst>
              <a:ext uri="{FF2B5EF4-FFF2-40B4-BE49-F238E27FC236}">
                <a16:creationId xmlns:a16="http://schemas.microsoft.com/office/drawing/2014/main" id="{BA366348-1D46-A331-8C50-DF67BD61D2A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36851" y="314321"/>
            <a:ext cx="1365274" cy="70145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1ADB1E62-3FBE-5E40-6F17-83B8EB3F2F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8772" y="3785692"/>
            <a:ext cx="8687465" cy="701450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3200" b="0" i="0">
                <a:solidFill>
                  <a:srgbClr val="352D28"/>
                </a:solidFill>
                <a:latin typeface="Arial Regular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BB0608B1-4554-81E3-AE26-1807FE0E98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8772" y="4490570"/>
            <a:ext cx="8687466" cy="36094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800" b="0" i="0">
                <a:solidFill>
                  <a:srgbClr val="352D28"/>
                </a:solidFill>
                <a:latin typeface="Arial Regular"/>
                <a:cs typeface="Verdan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1AE466-666B-A27E-CC4A-88DFA38C0324}"/>
              </a:ext>
            </a:extLst>
          </p:cNvPr>
          <p:cNvSpPr txBox="1"/>
          <p:nvPr userDrawn="1"/>
        </p:nvSpPr>
        <p:spPr>
          <a:xfrm>
            <a:off x="3327911" y="4851514"/>
            <a:ext cx="5282281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00" b="0" i="1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Insight Proprietary &amp; Confidential.</a:t>
            </a:r>
            <a:r>
              <a:rPr lang="en-US" sz="500" b="0" i="1" baseline="0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Do Not Copy or Distribute. </a:t>
            </a:r>
            <a:r>
              <a:rPr lang="en-US" sz="500" b="0" i="1" kern="1200" dirty="0">
                <a:solidFill>
                  <a:srgbClr val="9C968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2023 Insight Direct USA, Inc</a:t>
            </a:r>
            <a:r>
              <a:rPr lang="en-US" sz="500" b="0" i="1" baseline="0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All Rights Reserved.</a:t>
            </a:r>
            <a:endParaRPr lang="en-US" sz="500" b="0" i="1" dirty="0">
              <a:solidFill>
                <a:srgbClr val="9C968E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636C6E-7F40-DA51-F611-E4058E7AA048}"/>
              </a:ext>
            </a:extLst>
          </p:cNvPr>
          <p:cNvSpPr txBox="1"/>
          <p:nvPr userDrawn="1"/>
        </p:nvSpPr>
        <p:spPr>
          <a:xfrm>
            <a:off x="8610192" y="4820737"/>
            <a:ext cx="6445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F57A718-7638-AA4D-9012-BBF5E9D5FCFE}" type="slidenum">
              <a:rPr lang="en-US" sz="900" b="0" i="0" smtClean="0">
                <a:solidFill>
                  <a:srgbClr val="9C968E"/>
                </a:solidFill>
                <a:latin typeface="Arial Regular"/>
                <a:cs typeface="Verdana"/>
              </a:rPr>
              <a:t>‹#›</a:t>
            </a:fld>
            <a:endParaRPr lang="en-US" sz="900" b="0" i="0" dirty="0" err="1">
              <a:solidFill>
                <a:srgbClr val="9C968E"/>
              </a:solidFill>
              <a:latin typeface="Arial Regular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2998347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text, businesscard, clipart, vector graphics&#10;&#10;Description automatically generated">
            <a:extLst>
              <a:ext uri="{FF2B5EF4-FFF2-40B4-BE49-F238E27FC236}">
                <a16:creationId xmlns:a16="http://schemas.microsoft.com/office/drawing/2014/main" id="{D0B796D8-3203-36DC-FF9D-2E91B536A69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54F3CE27-FD57-D224-136B-C8E8A9D014F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41962" y="317522"/>
            <a:ext cx="1358742" cy="69809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760B2CB2-950C-4EA7-3BF2-16B6E2CCEA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8772" y="3785692"/>
            <a:ext cx="8687465" cy="701450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3200" b="0" i="0">
                <a:solidFill>
                  <a:srgbClr val="352E28"/>
                </a:solidFill>
                <a:latin typeface="Arial Regular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EF6DCFAD-3C40-6437-F62E-96E01A4523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8772" y="4490570"/>
            <a:ext cx="8687466" cy="36094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800" b="0" i="0">
                <a:solidFill>
                  <a:srgbClr val="352E28"/>
                </a:solidFill>
                <a:latin typeface="Arial Regular"/>
                <a:cs typeface="Verdan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95EFC5-70F3-C92A-4CC8-080007AF4101}"/>
              </a:ext>
            </a:extLst>
          </p:cNvPr>
          <p:cNvSpPr txBox="1"/>
          <p:nvPr userDrawn="1"/>
        </p:nvSpPr>
        <p:spPr>
          <a:xfrm>
            <a:off x="3327911" y="4851514"/>
            <a:ext cx="5282281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00" b="0" i="1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Insight Proprietary &amp; Confidential.</a:t>
            </a:r>
            <a:r>
              <a:rPr lang="en-US" sz="500" b="0" i="1" baseline="0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Do Not Copy or Distribute. </a:t>
            </a:r>
            <a:r>
              <a:rPr lang="en-US" sz="500" b="0" i="1" kern="1200" dirty="0">
                <a:solidFill>
                  <a:srgbClr val="9C968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2023 Insight Direct USA, Inc</a:t>
            </a:r>
            <a:r>
              <a:rPr lang="en-US" sz="500" b="0" i="1" baseline="0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All Rights Reserved.</a:t>
            </a:r>
            <a:endParaRPr lang="en-US" sz="500" b="0" i="1" dirty="0">
              <a:solidFill>
                <a:srgbClr val="9C968E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38AC35-2877-2E4D-ED4B-45F6147C0B66}"/>
              </a:ext>
            </a:extLst>
          </p:cNvPr>
          <p:cNvSpPr txBox="1"/>
          <p:nvPr userDrawn="1"/>
        </p:nvSpPr>
        <p:spPr>
          <a:xfrm>
            <a:off x="8610192" y="4820737"/>
            <a:ext cx="6445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F57A718-7638-AA4D-9012-BBF5E9D5FCFE}" type="slidenum">
              <a:rPr lang="en-US" sz="900" b="0" i="0" smtClean="0">
                <a:solidFill>
                  <a:srgbClr val="9C968E"/>
                </a:solidFill>
                <a:latin typeface="Arial Regular"/>
                <a:cs typeface="Verdana"/>
              </a:rPr>
              <a:t>‹#›</a:t>
            </a:fld>
            <a:endParaRPr lang="en-US" sz="900" b="0" i="0" dirty="0" err="1">
              <a:solidFill>
                <a:srgbClr val="9C968E"/>
              </a:solidFill>
              <a:latin typeface="Arial Regular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20488525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picture containing text, businesscard, clipart, vector graphics&#10;&#10;Description automatically generated">
            <a:extLst>
              <a:ext uri="{FF2B5EF4-FFF2-40B4-BE49-F238E27FC236}">
                <a16:creationId xmlns:a16="http://schemas.microsoft.com/office/drawing/2014/main" id="{99E08732-0027-A145-798F-955C18AF7B0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760B2CB2-950C-4EA7-3BF2-16B6E2CCEA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8772" y="3785692"/>
            <a:ext cx="8687465" cy="701450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3200" b="0" i="0">
                <a:solidFill>
                  <a:schemeClr val="bg1"/>
                </a:solidFill>
                <a:latin typeface="Arial Regular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EF6DCFAD-3C40-6437-F62E-96E01A4523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8772" y="4490570"/>
            <a:ext cx="8687466" cy="36094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800" b="0" i="0">
                <a:solidFill>
                  <a:schemeClr val="bg1"/>
                </a:solidFill>
                <a:latin typeface="Arial Regular"/>
                <a:cs typeface="Verdan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95EFC5-70F3-C92A-4CC8-080007AF4101}"/>
              </a:ext>
            </a:extLst>
          </p:cNvPr>
          <p:cNvSpPr txBox="1"/>
          <p:nvPr userDrawn="1"/>
        </p:nvSpPr>
        <p:spPr>
          <a:xfrm>
            <a:off x="3327911" y="4851514"/>
            <a:ext cx="5282281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00" b="0" i="1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Insight Proprietary &amp; Confidential.</a:t>
            </a:r>
            <a:r>
              <a:rPr lang="en-US" sz="500" b="0" i="1" baseline="0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Do Not Copy or Distribute. </a:t>
            </a:r>
            <a:r>
              <a:rPr lang="en-US" sz="500" b="0" i="1" kern="1200" dirty="0">
                <a:solidFill>
                  <a:srgbClr val="9C968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2023 Insight Direct USA, Inc</a:t>
            </a:r>
            <a:r>
              <a:rPr lang="en-US" sz="500" b="0" i="1" baseline="0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All Rights Reserved.</a:t>
            </a:r>
            <a:endParaRPr lang="en-US" sz="500" b="0" i="1" dirty="0">
              <a:solidFill>
                <a:srgbClr val="9C968E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38AC35-2877-2E4D-ED4B-45F6147C0B66}"/>
              </a:ext>
            </a:extLst>
          </p:cNvPr>
          <p:cNvSpPr txBox="1"/>
          <p:nvPr userDrawn="1"/>
        </p:nvSpPr>
        <p:spPr>
          <a:xfrm>
            <a:off x="8610192" y="4820737"/>
            <a:ext cx="6445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F57A718-7638-AA4D-9012-BBF5E9D5FCFE}" type="slidenum">
              <a:rPr lang="en-US" sz="900" b="0" i="0" smtClean="0">
                <a:solidFill>
                  <a:srgbClr val="9C968E"/>
                </a:solidFill>
                <a:latin typeface="Arial Regular"/>
                <a:cs typeface="Verdana"/>
              </a:rPr>
              <a:t>‹#›</a:t>
            </a:fld>
            <a:endParaRPr lang="en-US" sz="900" b="0" i="0" dirty="0" err="1">
              <a:solidFill>
                <a:srgbClr val="9C968E"/>
              </a:solidFill>
              <a:latin typeface="Arial Regular"/>
              <a:cs typeface="Verdana"/>
            </a:endParaRPr>
          </a:p>
        </p:txBody>
      </p:sp>
      <p:pic>
        <p:nvPicPr>
          <p:cNvPr id="13" name="Picture 12" descr="Logo&#10;&#10;Description automatically generated">
            <a:extLst>
              <a:ext uri="{FF2B5EF4-FFF2-40B4-BE49-F238E27FC236}">
                <a16:creationId xmlns:a16="http://schemas.microsoft.com/office/drawing/2014/main" id="{6FA909A0-1142-2EF5-8487-BC580C5C1F4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41962" y="317522"/>
            <a:ext cx="1358742" cy="698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4840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bg>
      <p:bgPr>
        <a:solidFill>
          <a:schemeClr val="tx1">
            <a:lumMod val="25000"/>
            <a:lumOff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E6CACAA0-BA9D-BEDB-1075-71467BE52A2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19059E77-5821-1C44-F6D4-F4B88A86CEE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41962" y="317522"/>
            <a:ext cx="1358742" cy="698094"/>
          </a:xfrm>
          <a:prstGeom prst="rect">
            <a:avLst/>
          </a:prstGeom>
        </p:spPr>
      </p:pic>
      <p:sp>
        <p:nvSpPr>
          <p:cNvPr id="33" name="Title 1"/>
          <p:cNvSpPr>
            <a:spLocks noGrp="1"/>
          </p:cNvSpPr>
          <p:nvPr>
            <p:ph type="ctrTitle"/>
          </p:nvPr>
        </p:nvSpPr>
        <p:spPr>
          <a:xfrm>
            <a:off x="342545" y="2492860"/>
            <a:ext cx="5890167" cy="1015674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3200" b="0" i="0">
                <a:solidFill>
                  <a:schemeClr val="bg1"/>
                </a:solidFill>
                <a:latin typeface="Arial Regular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5" name="Subtitle 2"/>
          <p:cNvSpPr>
            <a:spLocks noGrp="1"/>
          </p:cNvSpPr>
          <p:nvPr>
            <p:ph type="subTitle" idx="1"/>
          </p:nvPr>
        </p:nvSpPr>
        <p:spPr>
          <a:xfrm>
            <a:off x="342545" y="3511962"/>
            <a:ext cx="6898696" cy="3204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800" b="0" i="0">
                <a:solidFill>
                  <a:schemeClr val="bg1"/>
                </a:solidFill>
                <a:latin typeface="Arial Regular"/>
                <a:cs typeface="Verdan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8665FE-54B5-3E73-ED6D-031DD31AF170}"/>
              </a:ext>
            </a:extLst>
          </p:cNvPr>
          <p:cNvSpPr txBox="1"/>
          <p:nvPr userDrawn="1"/>
        </p:nvSpPr>
        <p:spPr>
          <a:xfrm>
            <a:off x="3327911" y="4851514"/>
            <a:ext cx="5282281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00" b="0" i="1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Insight Proprietary &amp; Confidential.</a:t>
            </a:r>
            <a:r>
              <a:rPr lang="en-US" sz="500" b="0" i="1" baseline="0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Do Not Copy or Distribute. </a:t>
            </a:r>
            <a:r>
              <a:rPr lang="en-US" sz="500" b="0" i="1" kern="1200" dirty="0">
                <a:solidFill>
                  <a:srgbClr val="9C968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2023 Insight Direct USA, Inc</a:t>
            </a:r>
            <a:r>
              <a:rPr lang="en-US" sz="500" b="0" i="1" baseline="0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All Rights Reserved.</a:t>
            </a:r>
            <a:endParaRPr lang="en-US" sz="500" b="0" i="1" dirty="0">
              <a:solidFill>
                <a:srgbClr val="9C968E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B94DDAA-9CE4-81D0-CD7B-23B55163CD7B}"/>
              </a:ext>
            </a:extLst>
          </p:cNvPr>
          <p:cNvSpPr txBox="1"/>
          <p:nvPr userDrawn="1"/>
        </p:nvSpPr>
        <p:spPr>
          <a:xfrm>
            <a:off x="8610192" y="4820737"/>
            <a:ext cx="6445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F57A718-7638-AA4D-9012-BBF5E9D5FCFE}" type="slidenum">
              <a:rPr lang="en-US" sz="900" b="0" i="0" smtClean="0">
                <a:solidFill>
                  <a:srgbClr val="9C968E"/>
                </a:solidFill>
                <a:latin typeface="Arial Regular"/>
                <a:cs typeface="Verdana"/>
              </a:rPr>
              <a:t>‹#›</a:t>
            </a:fld>
            <a:endParaRPr lang="en-US" sz="900" b="0" i="0" dirty="0" err="1">
              <a:solidFill>
                <a:srgbClr val="9C968E"/>
              </a:solidFill>
              <a:latin typeface="Arial Regular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38740450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bg>
      <p:bgPr>
        <a:solidFill>
          <a:schemeClr val="tx1">
            <a:lumMod val="25000"/>
            <a:lumOff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purple&#10;&#10;Description automatically generated">
            <a:extLst>
              <a:ext uri="{FF2B5EF4-FFF2-40B4-BE49-F238E27FC236}">
                <a16:creationId xmlns:a16="http://schemas.microsoft.com/office/drawing/2014/main" id="{AAEEBA93-1E1D-4146-5285-639420E63D0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AB16251-0A7A-4C05-9115-537A91355F70}"/>
              </a:ext>
            </a:extLst>
          </p:cNvPr>
          <p:cNvSpPr txBox="1"/>
          <p:nvPr userDrawn="1"/>
        </p:nvSpPr>
        <p:spPr>
          <a:xfrm>
            <a:off x="3327911" y="4851514"/>
            <a:ext cx="5282281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00" b="0" i="1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Insight Proprietary &amp; Confidential.</a:t>
            </a:r>
            <a:r>
              <a:rPr lang="en-US" sz="500" b="0" i="1" baseline="0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Do Not Copy or Distribute. </a:t>
            </a:r>
            <a:r>
              <a:rPr lang="en-US" sz="500" b="0" i="1" kern="1200" dirty="0">
                <a:solidFill>
                  <a:srgbClr val="9C968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2023 Insight Direct USA, Inc</a:t>
            </a:r>
            <a:r>
              <a:rPr lang="en-US" sz="500" b="0" i="1" baseline="0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All Rights Reserved.</a:t>
            </a:r>
            <a:endParaRPr lang="en-US" sz="500" b="0" i="1" dirty="0">
              <a:solidFill>
                <a:srgbClr val="9C968E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890A71-FDBA-E8C7-B416-42A96C51C45D}"/>
              </a:ext>
            </a:extLst>
          </p:cNvPr>
          <p:cNvSpPr txBox="1"/>
          <p:nvPr userDrawn="1"/>
        </p:nvSpPr>
        <p:spPr>
          <a:xfrm>
            <a:off x="8610192" y="4820737"/>
            <a:ext cx="6445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F57A718-7638-AA4D-9012-BBF5E9D5FCFE}" type="slidenum">
              <a:rPr lang="en-US" sz="900" b="0" i="0" smtClean="0">
                <a:solidFill>
                  <a:srgbClr val="9C968E"/>
                </a:solidFill>
                <a:latin typeface="Arial Regular"/>
                <a:cs typeface="Verdana"/>
              </a:rPr>
              <a:t>‹#›</a:t>
            </a:fld>
            <a:endParaRPr lang="en-US" sz="900" b="0" i="0" dirty="0" err="1">
              <a:solidFill>
                <a:srgbClr val="9C968E"/>
              </a:solidFill>
              <a:latin typeface="Arial Regular"/>
              <a:cs typeface="Verdana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DAD2FE1-873C-DED9-F32A-820429FAC3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2545" y="2492860"/>
            <a:ext cx="5890167" cy="1015674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3200" b="0" i="0">
                <a:solidFill>
                  <a:schemeClr val="bg1"/>
                </a:solidFill>
                <a:latin typeface="Arial Regular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4BB0926B-C7B5-ADAC-529B-484A4FCCDA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2545" y="3511962"/>
            <a:ext cx="6898696" cy="3204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800" b="0" i="0">
                <a:solidFill>
                  <a:schemeClr val="bg1"/>
                </a:solidFill>
                <a:latin typeface="Arial Regular"/>
                <a:cs typeface="Verdan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63969DBE-8705-49E7-A000-C9FDBF7C613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41962" y="317522"/>
            <a:ext cx="1358742" cy="698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9028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image" Target="../media/image1.png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Placeholder 1"/>
          <p:cNvSpPr>
            <a:spLocks noGrp="1"/>
          </p:cNvSpPr>
          <p:nvPr>
            <p:ph type="title"/>
          </p:nvPr>
        </p:nvSpPr>
        <p:spPr>
          <a:xfrm>
            <a:off x="228600" y="228144"/>
            <a:ext cx="8686800" cy="682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Text Placeholder 2"/>
          <p:cNvSpPr>
            <a:spLocks noGrp="1"/>
          </p:cNvSpPr>
          <p:nvPr>
            <p:ph type="body" idx="1"/>
          </p:nvPr>
        </p:nvSpPr>
        <p:spPr>
          <a:xfrm>
            <a:off x="228600" y="994468"/>
            <a:ext cx="8686800" cy="35661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DB43739-5DE0-5289-5EA5-10F7597797B2}"/>
              </a:ext>
            </a:extLst>
          </p:cNvPr>
          <p:cNvSpPr>
            <a:spLocks noChangeAspect="1"/>
          </p:cNvSpPr>
          <p:nvPr userDrawn="1"/>
        </p:nvSpPr>
        <p:spPr>
          <a:xfrm>
            <a:off x="197431" y="-281868"/>
            <a:ext cx="195375" cy="195555"/>
          </a:xfrm>
          <a:prstGeom prst="rect">
            <a:avLst/>
          </a:prstGeom>
          <a:solidFill>
            <a:srgbClr val="D30C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n>
                <a:noFill/>
              </a:ln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5CB51EB-94FA-46DF-A7D2-DBD0E42244CA}"/>
              </a:ext>
            </a:extLst>
          </p:cNvPr>
          <p:cNvSpPr>
            <a:spLocks noChangeAspect="1"/>
          </p:cNvSpPr>
          <p:nvPr userDrawn="1"/>
        </p:nvSpPr>
        <p:spPr>
          <a:xfrm>
            <a:off x="550291" y="-281868"/>
            <a:ext cx="195375" cy="195555"/>
          </a:xfrm>
          <a:prstGeom prst="rect">
            <a:avLst/>
          </a:prstGeom>
          <a:solidFill>
            <a:srgbClr val="D40E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n>
                <a:noFill/>
              </a:ln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2897104-4A28-7B67-3DCA-DEE644F9935A}"/>
              </a:ext>
            </a:extLst>
          </p:cNvPr>
          <p:cNvSpPr>
            <a:spLocks noChangeAspect="1"/>
          </p:cNvSpPr>
          <p:nvPr userDrawn="1"/>
        </p:nvSpPr>
        <p:spPr>
          <a:xfrm>
            <a:off x="903151" y="-281868"/>
            <a:ext cx="195375" cy="195555"/>
          </a:xfrm>
          <a:prstGeom prst="rect">
            <a:avLst/>
          </a:prstGeom>
          <a:solidFill>
            <a:srgbClr val="B01C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n>
                <a:noFill/>
              </a:ln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BBE3076-7B37-A5EB-1A92-37BC1D4DCB5E}"/>
              </a:ext>
            </a:extLst>
          </p:cNvPr>
          <p:cNvSpPr>
            <a:spLocks noChangeAspect="1"/>
          </p:cNvSpPr>
          <p:nvPr userDrawn="1"/>
        </p:nvSpPr>
        <p:spPr>
          <a:xfrm>
            <a:off x="1256011" y="-281868"/>
            <a:ext cx="195375" cy="195555"/>
          </a:xfrm>
          <a:prstGeom prst="rect">
            <a:avLst/>
          </a:prstGeom>
          <a:solidFill>
            <a:srgbClr val="5828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n>
                <a:noFill/>
              </a:ln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D82EF14-1C79-11D8-A77B-288726C2331E}"/>
              </a:ext>
            </a:extLst>
          </p:cNvPr>
          <p:cNvSpPr>
            <a:spLocks noChangeAspect="1"/>
          </p:cNvSpPr>
          <p:nvPr userDrawn="1"/>
        </p:nvSpPr>
        <p:spPr>
          <a:xfrm>
            <a:off x="1608871" y="-281868"/>
            <a:ext cx="195375" cy="195555"/>
          </a:xfrm>
          <a:prstGeom prst="rect">
            <a:avLst/>
          </a:prstGeom>
          <a:solidFill>
            <a:srgbClr val="352D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n>
                <a:noFill/>
              </a:ln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80D9290-96F4-BB39-1FF3-2189948D1E85}"/>
              </a:ext>
            </a:extLst>
          </p:cNvPr>
          <p:cNvSpPr>
            <a:spLocks noChangeAspect="1"/>
          </p:cNvSpPr>
          <p:nvPr userDrawn="1"/>
        </p:nvSpPr>
        <p:spPr>
          <a:xfrm>
            <a:off x="2667448" y="-281868"/>
            <a:ext cx="195375" cy="195555"/>
          </a:xfrm>
          <a:prstGeom prst="rect">
            <a:avLst/>
          </a:prstGeom>
          <a:solidFill>
            <a:srgbClr val="D4D0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n>
                <a:noFill/>
              </a:ln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0541A04-CADA-E588-DD56-D50BC50DF260}"/>
              </a:ext>
            </a:extLst>
          </p:cNvPr>
          <p:cNvSpPr>
            <a:spLocks noChangeAspect="1"/>
          </p:cNvSpPr>
          <p:nvPr userDrawn="1"/>
        </p:nvSpPr>
        <p:spPr>
          <a:xfrm>
            <a:off x="2314591" y="-281868"/>
            <a:ext cx="195375" cy="195555"/>
          </a:xfrm>
          <a:prstGeom prst="rect">
            <a:avLst/>
          </a:prstGeom>
          <a:solidFill>
            <a:srgbClr val="A39D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n>
                <a:noFill/>
              </a:ln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1D4946E-279D-3099-1774-A65843682B16}"/>
              </a:ext>
            </a:extLst>
          </p:cNvPr>
          <p:cNvSpPr>
            <a:spLocks noChangeAspect="1"/>
          </p:cNvSpPr>
          <p:nvPr userDrawn="1"/>
        </p:nvSpPr>
        <p:spPr>
          <a:xfrm>
            <a:off x="1961731" y="-281868"/>
            <a:ext cx="195375" cy="195555"/>
          </a:xfrm>
          <a:prstGeom prst="rect">
            <a:avLst/>
          </a:prstGeom>
          <a:solidFill>
            <a:srgbClr val="7D7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n>
                <a:noFill/>
              </a:ln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EB62460-8628-9436-D316-0D7E35D7295B}"/>
              </a:ext>
            </a:extLst>
          </p:cNvPr>
          <p:cNvPicPr>
            <a:picLocks noChangeAspect="1"/>
          </p:cNvPicPr>
          <p:nvPr userDrawn="1"/>
        </p:nvPicPr>
        <p:blipFill>
          <a:blip r:embed="rId3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360" y="4682607"/>
            <a:ext cx="1251123" cy="45889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1243B82-2146-4E02-931B-1F9B3E297A05}"/>
              </a:ext>
            </a:extLst>
          </p:cNvPr>
          <p:cNvSpPr txBox="1"/>
          <p:nvPr userDrawn="1"/>
        </p:nvSpPr>
        <p:spPr>
          <a:xfrm>
            <a:off x="8610192" y="4820737"/>
            <a:ext cx="6445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F57A718-7638-AA4D-9012-BBF5E9D5FCFE}" type="slidenum">
              <a:rPr lang="en-US" sz="900" b="0" i="0" smtClean="0">
                <a:solidFill>
                  <a:srgbClr val="9C968E"/>
                </a:solidFill>
                <a:latin typeface="Arial Regular"/>
                <a:cs typeface="Verdana"/>
              </a:rPr>
              <a:t>‹#›</a:t>
            </a:fld>
            <a:endParaRPr lang="en-US" sz="900" b="0" i="0" dirty="0" err="1">
              <a:solidFill>
                <a:srgbClr val="9C968E"/>
              </a:solidFill>
              <a:latin typeface="Arial Regular"/>
              <a:cs typeface="Verdan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31BE367-E4E4-AA6E-B9DD-24861BBF53F1}"/>
              </a:ext>
            </a:extLst>
          </p:cNvPr>
          <p:cNvSpPr txBox="1"/>
          <p:nvPr userDrawn="1"/>
        </p:nvSpPr>
        <p:spPr>
          <a:xfrm>
            <a:off x="3327911" y="4851514"/>
            <a:ext cx="5282281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00" b="0" i="1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Insight Proprietary &amp; Confidential.</a:t>
            </a:r>
            <a:r>
              <a:rPr lang="en-US" sz="500" b="0" i="1" baseline="0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Do Not Copy or Distribute. </a:t>
            </a:r>
            <a:r>
              <a:rPr lang="en-US" sz="500" b="0" i="1" kern="1200" dirty="0">
                <a:solidFill>
                  <a:srgbClr val="9C968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2023 Insight Direct USA, Inc</a:t>
            </a:r>
            <a:r>
              <a:rPr lang="en-US" sz="500" b="0" i="1" baseline="0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All Rights Reserved.</a:t>
            </a:r>
            <a:endParaRPr lang="en-US" sz="500" b="0" i="1" dirty="0">
              <a:solidFill>
                <a:srgbClr val="9C968E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16257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709" r:id="rId2"/>
    <p:sldLayoutId id="2147483710" r:id="rId3"/>
    <p:sldLayoutId id="2147483728" r:id="rId4"/>
    <p:sldLayoutId id="2147483729" r:id="rId5"/>
    <p:sldLayoutId id="2147483742" r:id="rId6"/>
    <p:sldLayoutId id="2147483743" r:id="rId7"/>
    <p:sldLayoutId id="2147483713" r:id="rId8"/>
    <p:sldLayoutId id="2147483714" r:id="rId9"/>
    <p:sldLayoutId id="2147483715" r:id="rId10"/>
    <p:sldLayoutId id="2147483740" r:id="rId11"/>
    <p:sldLayoutId id="2147483673" r:id="rId12"/>
    <p:sldLayoutId id="2147483712" r:id="rId13"/>
    <p:sldLayoutId id="2147483716" r:id="rId14"/>
    <p:sldLayoutId id="2147483717" r:id="rId15"/>
    <p:sldLayoutId id="2147483718" r:id="rId16"/>
    <p:sldLayoutId id="2147483724" r:id="rId17"/>
    <p:sldLayoutId id="2147483682" r:id="rId18"/>
    <p:sldLayoutId id="2147483725" r:id="rId19"/>
    <p:sldLayoutId id="2147483719" r:id="rId20"/>
    <p:sldLayoutId id="2147483723" r:id="rId21"/>
    <p:sldLayoutId id="2147483730" r:id="rId22"/>
    <p:sldLayoutId id="2147483722" r:id="rId23"/>
    <p:sldLayoutId id="2147483726" r:id="rId24"/>
    <p:sldLayoutId id="2147483727" r:id="rId25"/>
    <p:sldLayoutId id="2147483721" r:id="rId26"/>
    <p:sldLayoutId id="2147483731" r:id="rId27"/>
    <p:sldLayoutId id="2147483739" r:id="rId28"/>
    <p:sldLayoutId id="2147483734" r:id="rId29"/>
    <p:sldLayoutId id="2147483685" r:id="rId30"/>
    <p:sldLayoutId id="2147483686" r:id="rId31"/>
    <p:sldLayoutId id="2147483737" r:id="rId32"/>
    <p:sldLayoutId id="2147483738" r:id="rId33"/>
    <p:sldLayoutId id="2147483732" r:id="rId34"/>
    <p:sldLayoutId id="2147483733" r:id="rId35"/>
    <p:sldLayoutId id="2147483735" r:id="rId36"/>
    <p:sldLayoutId id="2147483736" r:id="rId37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600" b="0" i="0" kern="1200">
          <a:solidFill>
            <a:srgbClr val="352D28"/>
          </a:solidFill>
          <a:latin typeface="Arial Regular"/>
          <a:ea typeface="Verdana" panose="020B0604030504040204" pitchFamily="34" charset="0"/>
          <a:cs typeface="Verdana" panose="020B0604030504040204" pitchFamily="34" charset="0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1600" b="0" i="0" kern="1200">
          <a:solidFill>
            <a:srgbClr val="352D28"/>
          </a:solidFill>
          <a:latin typeface="Arial Regular"/>
          <a:ea typeface="Verdana" charset="0"/>
          <a:cs typeface="Verdana" charset="0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600" b="0" i="0" kern="1200">
          <a:solidFill>
            <a:srgbClr val="352D28"/>
          </a:solidFill>
          <a:latin typeface="Arial Regular"/>
          <a:ea typeface="Verdana" charset="0"/>
          <a:cs typeface="Verdana" charset="0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b="0" i="0" kern="1200">
          <a:solidFill>
            <a:srgbClr val="352D28"/>
          </a:solidFill>
          <a:latin typeface="Arial Regular"/>
          <a:ea typeface="Verdana" charset="0"/>
          <a:cs typeface="Verdana" charset="0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b="0" i="0" kern="1200">
          <a:solidFill>
            <a:srgbClr val="352D28"/>
          </a:solidFill>
          <a:latin typeface="Arial Regular"/>
          <a:ea typeface="Verdana" charset="0"/>
          <a:cs typeface="Verdana" charset="0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b="0" i="0" kern="1200">
          <a:solidFill>
            <a:srgbClr val="352D28"/>
          </a:solidFill>
          <a:latin typeface="Arial Regular"/>
          <a:ea typeface="Verdana" charset="0"/>
          <a:cs typeface="Verdana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3" Type="http://schemas.openxmlformats.org/officeDocument/2006/relationships/image" Target="../media/image33.png"/><Relationship Id="rId7" Type="http://schemas.openxmlformats.org/officeDocument/2006/relationships/image" Target="../media/image36.png"/><Relationship Id="rId2" Type="http://schemas.openxmlformats.org/officeDocument/2006/relationships/hyperlink" Target="https://github.com/rgreene-public-repos/github-security/security" TargetMode="Externa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hyperlink" Target="https://github.com/rgreene-public-repos/github-security/blob/main/.github/workflows/codeql.yml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GHSecurityLab" TargetMode="External"/><Relationship Id="rId7" Type="http://schemas.openxmlformats.org/officeDocument/2006/relationships/image" Target="../media/image38.png"/><Relationship Id="rId2" Type="http://schemas.openxmlformats.org/officeDocument/2006/relationships/hyperlink" Target="https://securitylab.github.com/bounties/" TargetMode="External"/><Relationship Id="rId1" Type="http://schemas.openxmlformats.org/officeDocument/2006/relationships/slideLayout" Target="../slideLayouts/slideLayout18.xml"/><Relationship Id="rId6" Type="http://schemas.openxmlformats.org/officeDocument/2006/relationships/hyperlink" Target="https://securitylab.github.com/events/" TargetMode="External"/><Relationship Id="rId5" Type="http://schemas.openxmlformats.org/officeDocument/2006/relationships/hyperlink" Target="https://securitylab.github.com/ctf/" TargetMode="External"/><Relationship Id="rId4" Type="http://schemas.openxmlformats.org/officeDocument/2006/relationships/hyperlink" Target="https://join.slack.com/t/ghsecuritylab/shared_invite/zt-1obyd4mna-y5p5Fz5yN0UHhLm0YdscWQ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rgreene-public-repos/github-security" TargetMode="Externa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5288FF-6534-FC5A-B444-05D859BC350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CodeQL</a:t>
            </a:r>
            <a:r>
              <a:rPr lang="en-US" dirty="0"/>
              <a:t> – Azure User Group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70E63D-AD52-AC6A-DA0A-688E5D20C5F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March 2023 - How Open Source can protect you from yourself?</a:t>
            </a:r>
          </a:p>
        </p:txBody>
      </p:sp>
    </p:spTree>
    <p:extLst>
      <p:ext uri="{BB962C8B-B14F-4D97-AF65-F5344CB8AC3E}">
        <p14:creationId xmlns:p14="http://schemas.microsoft.com/office/powerpoint/2010/main" val="5484210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7DF44C-3F8F-9304-DB17-768595E3B6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468352"/>
            <a:ext cx="5752051" cy="2488213"/>
          </a:xfrm>
        </p:spPr>
        <p:txBody>
          <a:bodyPr/>
          <a:lstStyle/>
          <a:p>
            <a:r>
              <a:rPr lang="en-US" dirty="0"/>
              <a:t>Question, what is the difference between Static and Dynamic testing?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E145E4A-AE6E-DDFB-9A6B-F5874D067237}"/>
              </a:ext>
            </a:extLst>
          </p:cNvPr>
          <p:cNvGrpSpPr/>
          <p:nvPr/>
        </p:nvGrpSpPr>
        <p:grpSpPr>
          <a:xfrm>
            <a:off x="564598" y="315970"/>
            <a:ext cx="3833647" cy="3937431"/>
            <a:chOff x="954837" y="1524201"/>
            <a:chExt cx="3269538" cy="3221139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733950C4-9934-E1D8-EFD6-176FC393C974}"/>
                </a:ext>
              </a:extLst>
            </p:cNvPr>
            <p:cNvSpPr/>
            <p:nvPr/>
          </p:nvSpPr>
          <p:spPr>
            <a:xfrm>
              <a:off x="954837" y="1524201"/>
              <a:ext cx="3269538" cy="3221139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 err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86CB9F8-DA4C-30A2-404F-ECCEF2DB23BC}"/>
                </a:ext>
              </a:extLst>
            </p:cNvPr>
            <p:cNvSpPr txBox="1"/>
            <p:nvPr/>
          </p:nvSpPr>
          <p:spPr>
            <a:xfrm>
              <a:off x="1278121" y="2783221"/>
              <a:ext cx="2533802" cy="19576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sz="2800" b="1" i="0" dirty="0">
                  <a:solidFill>
                    <a:schemeClr val="bg1"/>
                  </a:solidFill>
                  <a:effectLst/>
                  <a:latin typeface="Google Sans"/>
                </a:rPr>
                <a:t>Static testing </a:t>
              </a:r>
            </a:p>
            <a:p>
              <a:pPr algn="ctr"/>
              <a:r>
                <a:rPr lang="en-AU" b="0" i="0" dirty="0">
                  <a:solidFill>
                    <a:schemeClr val="bg1"/>
                  </a:solidFill>
                  <a:effectLst/>
                  <a:latin typeface="Google Sans"/>
                </a:rPr>
                <a:t>Examine the source code and the flow for information, compiled artifacts, etc.</a:t>
              </a:r>
              <a:r>
                <a:rPr lang="en-AU" dirty="0">
                  <a:solidFill>
                    <a:schemeClr val="bg1"/>
                  </a:solidFill>
                  <a:latin typeface="Google Sans"/>
                </a:rPr>
                <a:t> a.k.a. White/Gray box</a:t>
              </a:r>
              <a:r>
                <a:rPr lang="en-AU" b="0" i="0" dirty="0">
                  <a:solidFill>
                    <a:schemeClr val="bg1"/>
                  </a:solidFill>
                  <a:effectLst/>
                  <a:latin typeface="Google Sans"/>
                </a:rPr>
                <a:t> testing.</a:t>
              </a:r>
            </a:p>
            <a:p>
              <a:pPr algn="ctr"/>
              <a:endParaRPr lang="en-AU" dirty="0">
                <a:solidFill>
                  <a:schemeClr val="bg1"/>
                </a:solidFill>
                <a:latin typeface="Google Sans"/>
              </a:endParaRPr>
            </a:p>
            <a:p>
              <a:pPr lvl="3"/>
              <a:r>
                <a:rPr lang="en-AU" b="0" i="0" dirty="0" err="1">
                  <a:solidFill>
                    <a:schemeClr val="bg1"/>
                  </a:solidFill>
                  <a:effectLst/>
                  <a:latin typeface="Google Sans"/>
                </a:rPr>
                <a:t>CodeQL</a:t>
              </a:r>
              <a:endParaRPr lang="en-AU" b="0" i="0" dirty="0">
                <a:solidFill>
                  <a:schemeClr val="bg1"/>
                </a:solidFill>
                <a:effectLst/>
                <a:latin typeface="Google Sans"/>
              </a:endParaRPr>
            </a:p>
            <a:p>
              <a:pPr lvl="3"/>
              <a:r>
                <a:rPr lang="en-AU" dirty="0">
                  <a:solidFill>
                    <a:schemeClr val="bg1"/>
                  </a:solidFill>
                  <a:latin typeface="Google Sans"/>
                </a:rPr>
                <a:t>SonarQube</a:t>
              </a:r>
            </a:p>
            <a:p>
              <a:pPr lvl="3"/>
              <a:r>
                <a:rPr lang="en-AU" b="0" i="0" dirty="0" err="1">
                  <a:solidFill>
                    <a:schemeClr val="bg1"/>
                  </a:solidFill>
                  <a:effectLst/>
                  <a:latin typeface="Google Sans"/>
                </a:rPr>
                <a:t>Snyk</a:t>
              </a:r>
              <a:r>
                <a:rPr lang="en-AU" dirty="0">
                  <a:solidFill>
                    <a:schemeClr val="bg1"/>
                  </a:solidFill>
                  <a:latin typeface="Google Sans"/>
                </a:rPr>
                <a:t> C</a:t>
              </a:r>
              <a:r>
                <a:rPr lang="en-AU" b="0" i="0" dirty="0">
                  <a:solidFill>
                    <a:schemeClr val="bg1"/>
                  </a:solidFill>
                  <a:effectLst/>
                  <a:latin typeface="Google Sans"/>
                </a:rPr>
                <a:t>ode</a:t>
              </a:r>
            </a:p>
            <a:p>
              <a:pPr lvl="3"/>
              <a:r>
                <a:rPr lang="en-AU" b="0" i="0" dirty="0" err="1">
                  <a:solidFill>
                    <a:schemeClr val="bg1"/>
                  </a:solidFill>
                  <a:effectLst/>
                  <a:latin typeface="Google Sans"/>
                </a:rPr>
                <a:t>Qodana</a:t>
              </a:r>
              <a:endParaRPr lang="en-AU" b="0" i="0" dirty="0">
                <a:solidFill>
                  <a:schemeClr val="bg1"/>
                </a:solidFill>
                <a:effectLst/>
                <a:latin typeface="Google Sans"/>
              </a:endParaRPr>
            </a:p>
            <a:p>
              <a:pPr algn="ctr"/>
              <a:r>
                <a:rPr lang="en-AU" b="0" i="0" dirty="0">
                  <a:solidFill>
                    <a:schemeClr val="bg1"/>
                  </a:solidFill>
                  <a:effectLst/>
                  <a:latin typeface="Google Sans"/>
                </a:rPr>
                <a:t> 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6BB76D1-4FA6-A815-98F1-C0E74561CF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84552" y="1767939"/>
              <a:ext cx="693519" cy="1022588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2508DC4-8A51-1C9F-A9CB-591801B03219}"/>
              </a:ext>
            </a:extLst>
          </p:cNvPr>
          <p:cNvGrpSpPr/>
          <p:nvPr/>
        </p:nvGrpSpPr>
        <p:grpSpPr>
          <a:xfrm>
            <a:off x="4495012" y="362303"/>
            <a:ext cx="3965755" cy="3937431"/>
            <a:chOff x="4773007" y="1524201"/>
            <a:chExt cx="3269538" cy="3221139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3AC438DE-A3F3-F632-BF44-9ED5CD809E79}"/>
                </a:ext>
              </a:extLst>
            </p:cNvPr>
            <p:cNvSpPr/>
            <p:nvPr/>
          </p:nvSpPr>
          <p:spPr>
            <a:xfrm>
              <a:off x="4773007" y="1524201"/>
              <a:ext cx="3269538" cy="3221139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 err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B330FFE-E223-FFEF-8016-125FFCB48C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90651" y="1732592"/>
              <a:ext cx="1323542" cy="1003133"/>
            </a:xfrm>
            <a:prstGeom prst="rect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DAADC40-9372-AD17-CDBD-F0BE1E2C7068}"/>
                </a:ext>
              </a:extLst>
            </p:cNvPr>
            <p:cNvSpPr txBox="1"/>
            <p:nvPr/>
          </p:nvSpPr>
          <p:spPr>
            <a:xfrm>
              <a:off x="4980477" y="2743807"/>
              <a:ext cx="2829131" cy="1787683"/>
            </a:xfrm>
            <a:prstGeom prst="rect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AU" sz="2800" b="1" dirty="0">
                  <a:solidFill>
                    <a:schemeClr val="bg1"/>
                  </a:solidFill>
                  <a:latin typeface="Google Sans"/>
                </a:rPr>
                <a:t>D</a:t>
              </a:r>
              <a:r>
                <a:rPr lang="en-AU" sz="2800" b="1" i="0" dirty="0">
                  <a:solidFill>
                    <a:schemeClr val="bg1"/>
                  </a:solidFill>
                  <a:effectLst/>
                  <a:latin typeface="Google Sans"/>
                </a:rPr>
                <a:t>ynamic testing </a:t>
              </a:r>
            </a:p>
            <a:p>
              <a:pPr algn="ctr"/>
              <a:r>
                <a:rPr lang="en-AU" dirty="0">
                  <a:solidFill>
                    <a:schemeClr val="bg1"/>
                  </a:solidFill>
                  <a:latin typeface="Google Sans"/>
                </a:rPr>
                <a:t>C</a:t>
              </a:r>
              <a:r>
                <a:rPr lang="en-AU" b="0" i="0" dirty="0">
                  <a:solidFill>
                    <a:schemeClr val="bg1"/>
                  </a:solidFill>
                  <a:effectLst/>
                  <a:latin typeface="Google Sans"/>
                </a:rPr>
                <a:t>arried out on software during </a:t>
              </a:r>
            </a:p>
            <a:p>
              <a:pPr algn="ctr"/>
              <a:r>
                <a:rPr lang="en-AU" b="0" i="0" dirty="0">
                  <a:solidFill>
                    <a:schemeClr val="bg1"/>
                  </a:solidFill>
                  <a:effectLst/>
                  <a:latin typeface="Google Sans"/>
                </a:rPr>
                <a:t>code execution a.k.a. Black box testing.</a:t>
              </a:r>
            </a:p>
            <a:p>
              <a:pPr algn="ctr"/>
              <a:endParaRPr lang="en-AU" dirty="0">
                <a:solidFill>
                  <a:schemeClr val="bg1"/>
                </a:solidFill>
                <a:latin typeface="Google Sans"/>
              </a:endParaRPr>
            </a:p>
            <a:p>
              <a:pPr lvl="4"/>
              <a:r>
                <a:rPr lang="en-AU" dirty="0">
                  <a:solidFill>
                    <a:schemeClr val="bg1"/>
                  </a:solidFill>
                  <a:latin typeface="Google Sans"/>
                </a:rPr>
                <a:t>Burp suite </a:t>
              </a:r>
            </a:p>
            <a:p>
              <a:pPr lvl="4"/>
              <a:r>
                <a:rPr lang="en-AU" dirty="0" err="1">
                  <a:solidFill>
                    <a:schemeClr val="bg1"/>
                  </a:solidFill>
                </a:rPr>
                <a:t>Crowdstrike</a:t>
              </a:r>
              <a:endParaRPr lang="en-AU" dirty="0">
                <a:solidFill>
                  <a:schemeClr val="bg1"/>
                </a:solidFill>
              </a:endParaRPr>
            </a:p>
            <a:p>
              <a:pPr lvl="4"/>
              <a:r>
                <a:rPr lang="en-AU" dirty="0">
                  <a:solidFill>
                    <a:schemeClr val="bg1"/>
                  </a:solidFill>
                </a:rPr>
                <a:t>OWASP ZAP</a:t>
              </a:r>
            </a:p>
            <a:p>
              <a:pPr lvl="4"/>
              <a:r>
                <a:rPr lang="en-AU" dirty="0">
                  <a:solidFill>
                    <a:schemeClr val="bg1"/>
                  </a:solidFill>
                </a:rPr>
                <a:t>Intruder</a:t>
              </a:r>
            </a:p>
            <a:p>
              <a:pPr lvl="2"/>
              <a:endParaRPr lang="en-AU" dirty="0">
                <a:solidFill>
                  <a:schemeClr val="bg1"/>
                </a:solidFill>
              </a:endParaRPr>
            </a:p>
          </p:txBody>
        </p:sp>
      </p:grp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B97467FE-B601-7833-4ED6-8FBC3E0E56FF}"/>
              </a:ext>
            </a:extLst>
          </p:cNvPr>
          <p:cNvSpPr/>
          <p:nvPr/>
        </p:nvSpPr>
        <p:spPr>
          <a:xfrm>
            <a:off x="1359271" y="4210262"/>
            <a:ext cx="5851133" cy="754834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>
              <a:solidFill>
                <a:schemeClr val="bg1"/>
              </a:solidFill>
            </a:endParaRPr>
          </a:p>
          <a:p>
            <a:pPr algn="ctr"/>
            <a:endParaRPr lang="en-AU" dirty="0">
              <a:solidFill>
                <a:schemeClr val="bg1"/>
              </a:solidFill>
            </a:endParaRPr>
          </a:p>
          <a:p>
            <a:pPr algn="ctr"/>
            <a:r>
              <a:rPr lang="en-AU" dirty="0">
                <a:solidFill>
                  <a:schemeClr val="bg1"/>
                </a:solidFill>
              </a:rPr>
              <a:t>Keep in mind when reviewing tools. </a:t>
            </a:r>
          </a:p>
          <a:p>
            <a:pPr algn="ctr"/>
            <a:r>
              <a:rPr lang="en-AU" dirty="0">
                <a:solidFill>
                  <a:schemeClr val="bg1"/>
                </a:solidFill>
              </a:rPr>
              <a:t>Common Weakness Enumeration (</a:t>
            </a:r>
            <a:r>
              <a:rPr lang="en-AU" b="1" dirty="0">
                <a:solidFill>
                  <a:schemeClr val="bg1"/>
                </a:solidFill>
              </a:rPr>
              <a:t>CWE</a:t>
            </a:r>
            <a:r>
              <a:rPr lang="en-AU" dirty="0">
                <a:solidFill>
                  <a:schemeClr val="bg1"/>
                </a:solidFill>
              </a:rPr>
              <a:t>) is the cause</a:t>
            </a:r>
          </a:p>
          <a:p>
            <a:pPr algn="ctr"/>
            <a:r>
              <a:rPr lang="en-AU" dirty="0">
                <a:solidFill>
                  <a:schemeClr val="bg1"/>
                </a:solidFill>
              </a:rPr>
              <a:t> Common Vulnerability Enumeration (</a:t>
            </a:r>
            <a:r>
              <a:rPr lang="en-AU" b="1" dirty="0">
                <a:solidFill>
                  <a:schemeClr val="bg1"/>
                </a:solidFill>
              </a:rPr>
              <a:t>CVE</a:t>
            </a:r>
            <a:r>
              <a:rPr lang="en-AU" dirty="0">
                <a:solidFill>
                  <a:schemeClr val="bg1"/>
                </a:solidFill>
              </a:rPr>
              <a:t>) is the effect</a:t>
            </a:r>
          </a:p>
          <a:p>
            <a:pPr algn="ctr"/>
            <a:r>
              <a:rPr lang="en-AU" dirty="0">
                <a:solidFill>
                  <a:schemeClr val="bg1"/>
                </a:solidFill>
              </a:rPr>
              <a:t> </a:t>
            </a:r>
          </a:p>
          <a:p>
            <a:pPr algn="ctr"/>
            <a:endParaRPr lang="en-AU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1430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4476E3-695C-BBE9-1EE5-CE9B0D54D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can you get </a:t>
            </a:r>
            <a:r>
              <a:rPr lang="en-US" dirty="0" err="1"/>
              <a:t>CodeQL</a:t>
            </a:r>
            <a:r>
              <a:rPr lang="en-US" dirty="0"/>
              <a:t> and how does it help?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9615F3-34AB-64F5-C2D5-69ABA1F552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2237" y="986155"/>
            <a:ext cx="5029200" cy="1417998"/>
          </a:xfrm>
        </p:spPr>
        <p:txBody>
          <a:bodyPr>
            <a:normAutofit/>
          </a:bodyPr>
          <a:lstStyle/>
          <a:p>
            <a:pPr marL="285750" indent="-285750"/>
            <a:r>
              <a:rPr lang="en-US" dirty="0"/>
              <a:t>Open-Source(‘</a:t>
            </a:r>
            <a:r>
              <a:rPr lang="en-US" dirty="0" err="1"/>
              <a:t>ish</a:t>
            </a:r>
            <a:r>
              <a:rPr lang="en-US" dirty="0"/>
              <a:t>) tool for code analysis</a:t>
            </a:r>
          </a:p>
          <a:p>
            <a:pPr marL="285750" indent="-285750"/>
            <a:r>
              <a:rPr lang="en-US" dirty="0"/>
              <a:t>Available in GitHub Public Repos, also under license as “Advanced Security” for private/internal repositories</a:t>
            </a:r>
          </a:p>
          <a:p>
            <a:pPr marL="285750" indent="-285750"/>
            <a:r>
              <a:rPr lang="en-US" dirty="0"/>
              <a:t>Can be used for academic research and demos</a:t>
            </a:r>
          </a:p>
          <a:p>
            <a:endParaRPr lang="en-US" dirty="0"/>
          </a:p>
        </p:txBody>
      </p:sp>
      <p:pic>
        <p:nvPicPr>
          <p:cNvPr id="9" name="Picture 8">
            <a:hlinkClick r:id="rId2"/>
            <a:extLst>
              <a:ext uri="{FF2B5EF4-FFF2-40B4-BE49-F238E27FC236}">
                <a16:creationId xmlns:a16="http://schemas.microsoft.com/office/drawing/2014/main" id="{6BD0F805-5E30-97D6-5154-B9519AF9E4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271" y="2488077"/>
            <a:ext cx="3754411" cy="2287361"/>
          </a:xfrm>
          <a:prstGeom prst="rect">
            <a:avLst/>
          </a:prstGeom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</p:pic>
      <p:pic>
        <p:nvPicPr>
          <p:cNvPr id="13" name="Picture 12">
            <a:hlinkClick r:id="rId4"/>
            <a:extLst>
              <a:ext uri="{FF2B5EF4-FFF2-40B4-BE49-F238E27FC236}">
                <a16:creationId xmlns:a16="http://schemas.microsoft.com/office/drawing/2014/main" id="{75E421C8-730C-C089-47D0-C6CE614379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2320" y="2430522"/>
            <a:ext cx="4011262" cy="2344916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1C35513E-D17D-1223-D0EA-D6DB8A21BC72}"/>
              </a:ext>
            </a:extLst>
          </p:cNvPr>
          <p:cNvGrpSpPr/>
          <p:nvPr/>
        </p:nvGrpSpPr>
        <p:grpSpPr>
          <a:xfrm>
            <a:off x="313604" y="2416178"/>
            <a:ext cx="8617984" cy="2727322"/>
            <a:chOff x="242237" y="2431283"/>
            <a:chExt cx="8617984" cy="272732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B8FD2FB-09EC-9790-D807-735B48AC05C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42237" y="2431283"/>
              <a:ext cx="8617984" cy="2727322"/>
            </a:xfrm>
            <a:prstGeom prst="rect">
              <a:avLst/>
            </a:prstGeom>
          </p:spPr>
        </p:pic>
        <p:pic>
          <p:nvPicPr>
            <p:cNvPr id="7" name="Graphic 6" descr="Help with solid fill">
              <a:extLst>
                <a:ext uri="{FF2B5EF4-FFF2-40B4-BE49-F238E27FC236}">
                  <a16:creationId xmlns:a16="http://schemas.microsoft.com/office/drawing/2014/main" id="{97616E47-F045-B031-2058-DAE44A9E37D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696974" y="2832978"/>
              <a:ext cx="2090691" cy="20906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61342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4D61B-F018-7A98-369A-225418D4F9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534" y="51668"/>
            <a:ext cx="8686800" cy="682400"/>
          </a:xfrm>
        </p:spPr>
        <p:txBody>
          <a:bodyPr/>
          <a:lstStyle/>
          <a:p>
            <a:r>
              <a:rPr lang="en-US" dirty="0" err="1"/>
              <a:t>CodeQL</a:t>
            </a:r>
            <a:r>
              <a:rPr lang="en-US" dirty="0"/>
              <a:t> Analysis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D798A7-6672-769C-DB96-C18D4EDA5C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214881"/>
            <a:ext cx="8686800" cy="3376750"/>
          </a:xfrm>
        </p:spPr>
        <p:txBody>
          <a:bodyPr/>
          <a:lstStyle/>
          <a:p>
            <a:r>
              <a:rPr lang="en-US" dirty="0"/>
              <a:t>Supports several languages</a:t>
            </a:r>
          </a:p>
          <a:p>
            <a:pPr lvl="1"/>
            <a:r>
              <a:rPr lang="en-US" dirty="0"/>
              <a:t>C/C++, C#, Go, Java </a:t>
            </a:r>
          </a:p>
          <a:p>
            <a:pPr lvl="1"/>
            <a:r>
              <a:rPr lang="en-US" dirty="0"/>
              <a:t>Python, Ruby, JavaScript, Typescript*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7869123-81F6-5745-597A-F1EB859B793E}"/>
              </a:ext>
            </a:extLst>
          </p:cNvPr>
          <p:cNvGrpSpPr/>
          <p:nvPr/>
        </p:nvGrpSpPr>
        <p:grpSpPr>
          <a:xfrm>
            <a:off x="650029" y="2887234"/>
            <a:ext cx="5167037" cy="789026"/>
            <a:chOff x="650029" y="2887234"/>
            <a:chExt cx="5167037" cy="789026"/>
          </a:xfrm>
        </p:grpSpPr>
        <p:sp>
          <p:nvSpPr>
            <p:cNvPr id="5" name="Scroll: Vertical 4">
              <a:extLst>
                <a:ext uri="{FF2B5EF4-FFF2-40B4-BE49-F238E27FC236}">
                  <a16:creationId xmlns:a16="http://schemas.microsoft.com/office/drawing/2014/main" id="{E82FB823-F58F-3728-06AA-45020A9C3486}"/>
                </a:ext>
              </a:extLst>
            </p:cNvPr>
            <p:cNvSpPr/>
            <p:nvPr/>
          </p:nvSpPr>
          <p:spPr>
            <a:xfrm>
              <a:off x="650029" y="2887234"/>
              <a:ext cx="827963" cy="751657"/>
            </a:xfrm>
            <a:prstGeom prst="verticalScroll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AU" dirty="0">
                  <a:latin typeface="Arial" panose="020B0604020202020204" pitchFamily="34" charset="0"/>
                  <a:cs typeface="Arial" panose="020B0604020202020204" pitchFamily="34" charset="0"/>
                </a:rPr>
                <a:t>Code</a:t>
              </a:r>
            </a:p>
          </p:txBody>
        </p:sp>
        <p:sp>
          <p:nvSpPr>
            <p:cNvPr id="6" name="Flowchart: Predefined Process 5">
              <a:extLst>
                <a:ext uri="{FF2B5EF4-FFF2-40B4-BE49-F238E27FC236}">
                  <a16:creationId xmlns:a16="http://schemas.microsoft.com/office/drawing/2014/main" id="{645C6056-C744-A745-7E86-26B8AB7BE7D8}"/>
                </a:ext>
              </a:extLst>
            </p:cNvPr>
            <p:cNvSpPr/>
            <p:nvPr/>
          </p:nvSpPr>
          <p:spPr>
            <a:xfrm>
              <a:off x="2259932" y="2983804"/>
              <a:ext cx="1475887" cy="665430"/>
            </a:xfrm>
            <a:prstGeom prst="flowChartPredefinedProcess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AU" dirty="0">
                  <a:latin typeface="Arial" panose="020B0604020202020204" pitchFamily="34" charset="0"/>
                  <a:cs typeface="Arial" panose="020B0604020202020204" pitchFamily="34" charset="0"/>
                </a:rPr>
                <a:t>Extractor</a:t>
              </a:r>
            </a:p>
          </p:txBody>
        </p:sp>
        <p:sp>
          <p:nvSpPr>
            <p:cNvPr id="7" name="Flowchart: Magnetic Disk 6">
              <a:extLst>
                <a:ext uri="{FF2B5EF4-FFF2-40B4-BE49-F238E27FC236}">
                  <a16:creationId xmlns:a16="http://schemas.microsoft.com/office/drawing/2014/main" id="{1D06ADFD-5D4E-9059-D743-BB654C8B264D}"/>
                </a:ext>
              </a:extLst>
            </p:cNvPr>
            <p:cNvSpPr/>
            <p:nvPr/>
          </p:nvSpPr>
          <p:spPr>
            <a:xfrm>
              <a:off x="4443473" y="2983804"/>
              <a:ext cx="1373593" cy="692456"/>
            </a:xfrm>
            <a:prstGeom prst="flowChartMagneticDisk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AU" dirty="0">
                  <a:latin typeface="Arial" panose="020B0604020202020204" pitchFamily="34" charset="0"/>
                  <a:cs typeface="Arial" panose="020B0604020202020204" pitchFamily="34" charset="0"/>
                </a:rPr>
                <a:t>Columnar  Database</a:t>
              </a:r>
            </a:p>
          </p:txBody>
        </p:sp>
        <p:sp>
          <p:nvSpPr>
            <p:cNvPr id="13" name="Arrow: Right 12">
              <a:extLst>
                <a:ext uri="{FF2B5EF4-FFF2-40B4-BE49-F238E27FC236}">
                  <a16:creationId xmlns:a16="http://schemas.microsoft.com/office/drawing/2014/main" id="{62CA757E-E976-99CC-7A71-E08AC1CF78C8}"/>
                </a:ext>
              </a:extLst>
            </p:cNvPr>
            <p:cNvSpPr/>
            <p:nvPr/>
          </p:nvSpPr>
          <p:spPr>
            <a:xfrm>
              <a:off x="1564919" y="3042765"/>
              <a:ext cx="553924" cy="443883"/>
            </a:xfrm>
            <a:prstGeom prst="rightArrow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 err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Arrow: Right 13">
              <a:extLst>
                <a:ext uri="{FF2B5EF4-FFF2-40B4-BE49-F238E27FC236}">
                  <a16:creationId xmlns:a16="http://schemas.microsoft.com/office/drawing/2014/main" id="{50C2D3E8-2FC3-B6D6-0C85-0DB5A145E40E}"/>
                </a:ext>
              </a:extLst>
            </p:cNvPr>
            <p:cNvSpPr/>
            <p:nvPr/>
          </p:nvSpPr>
          <p:spPr>
            <a:xfrm>
              <a:off x="3862354" y="3071674"/>
              <a:ext cx="553924" cy="443883"/>
            </a:xfrm>
            <a:prstGeom prst="rightArrow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 err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14B8137-6B09-5AFA-5B8D-E13F68CE3FD1}"/>
              </a:ext>
            </a:extLst>
          </p:cNvPr>
          <p:cNvGrpSpPr/>
          <p:nvPr/>
        </p:nvGrpSpPr>
        <p:grpSpPr>
          <a:xfrm>
            <a:off x="4480059" y="1175565"/>
            <a:ext cx="3589632" cy="2447326"/>
            <a:chOff x="4480059" y="1175565"/>
            <a:chExt cx="3589632" cy="2447326"/>
          </a:xfrm>
        </p:grpSpPr>
        <p:sp>
          <p:nvSpPr>
            <p:cNvPr id="8" name="Flowchart: Multidocument 7">
              <a:extLst>
                <a:ext uri="{FF2B5EF4-FFF2-40B4-BE49-F238E27FC236}">
                  <a16:creationId xmlns:a16="http://schemas.microsoft.com/office/drawing/2014/main" id="{2594DD2E-9EF9-C2EC-A4C6-B742BB670381}"/>
                </a:ext>
              </a:extLst>
            </p:cNvPr>
            <p:cNvSpPr/>
            <p:nvPr/>
          </p:nvSpPr>
          <p:spPr>
            <a:xfrm>
              <a:off x="4480059" y="1175565"/>
              <a:ext cx="918105" cy="661943"/>
            </a:xfrm>
            <a:prstGeom prst="flowChartMultidocument">
              <a:avLst/>
            </a:prstGeom>
            <a:solidFill>
              <a:srgbClr val="C0167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dirty="0">
                  <a:latin typeface="Arial" panose="020B0604020202020204" pitchFamily="34" charset="0"/>
                  <a:cs typeface="Arial" panose="020B0604020202020204" pitchFamily="34" charset="0"/>
                </a:rPr>
                <a:t>Pack</a:t>
              </a:r>
            </a:p>
          </p:txBody>
        </p:sp>
        <p:sp>
          <p:nvSpPr>
            <p:cNvPr id="9" name="Flowchart: Document 8">
              <a:extLst>
                <a:ext uri="{FF2B5EF4-FFF2-40B4-BE49-F238E27FC236}">
                  <a16:creationId xmlns:a16="http://schemas.microsoft.com/office/drawing/2014/main" id="{C23346D6-3EE1-EED1-1EF9-80F6029349D1}"/>
                </a:ext>
              </a:extLst>
            </p:cNvPr>
            <p:cNvSpPr/>
            <p:nvPr/>
          </p:nvSpPr>
          <p:spPr>
            <a:xfrm>
              <a:off x="4480060" y="2067607"/>
              <a:ext cx="918105" cy="604051"/>
            </a:xfrm>
            <a:prstGeom prst="flowChartDocument">
              <a:avLst/>
            </a:prstGeom>
            <a:solidFill>
              <a:srgbClr val="C0167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dirty="0">
                  <a:latin typeface="Arial" panose="020B0604020202020204" pitchFamily="34" charset="0"/>
                  <a:cs typeface="Arial" panose="020B0604020202020204" pitchFamily="34" charset="0"/>
                </a:rPr>
                <a:t>Query</a:t>
              </a:r>
            </a:p>
          </p:txBody>
        </p:sp>
        <p:sp>
          <p:nvSpPr>
            <p:cNvPr id="10" name="Flowchart: Predefined Process 9">
              <a:extLst>
                <a:ext uri="{FF2B5EF4-FFF2-40B4-BE49-F238E27FC236}">
                  <a16:creationId xmlns:a16="http://schemas.microsoft.com/office/drawing/2014/main" id="{96CE4596-7748-0839-178D-238DC7315472}"/>
                </a:ext>
              </a:extLst>
            </p:cNvPr>
            <p:cNvSpPr/>
            <p:nvPr/>
          </p:nvSpPr>
          <p:spPr>
            <a:xfrm>
              <a:off x="6765477" y="1589428"/>
              <a:ext cx="1234838" cy="669600"/>
            </a:xfrm>
            <a:prstGeom prst="flowChartPredefinedProcess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AU" dirty="0">
                  <a:latin typeface="Arial" panose="020B0604020202020204" pitchFamily="34" charset="0"/>
                  <a:cs typeface="Arial" panose="020B0604020202020204" pitchFamily="34" charset="0"/>
                </a:rPr>
                <a:t>QL Compiler</a:t>
              </a:r>
            </a:p>
          </p:txBody>
        </p:sp>
        <p:sp>
          <p:nvSpPr>
            <p:cNvPr id="11" name="Flowchart: Predefined Process 10">
              <a:extLst>
                <a:ext uri="{FF2B5EF4-FFF2-40B4-BE49-F238E27FC236}">
                  <a16:creationId xmlns:a16="http://schemas.microsoft.com/office/drawing/2014/main" id="{FACF883C-636E-F9BF-7B30-5A24B5047A62}"/>
                </a:ext>
              </a:extLst>
            </p:cNvPr>
            <p:cNvSpPr/>
            <p:nvPr/>
          </p:nvSpPr>
          <p:spPr>
            <a:xfrm>
              <a:off x="6696099" y="2987986"/>
              <a:ext cx="1373592" cy="634905"/>
            </a:xfrm>
            <a:prstGeom prst="flowChartPredefinedProcess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AU" dirty="0">
                  <a:latin typeface="Arial" panose="020B0604020202020204" pitchFamily="34" charset="0"/>
                  <a:cs typeface="Arial" panose="020B0604020202020204" pitchFamily="34" charset="0"/>
                </a:rPr>
                <a:t>Evaluator</a:t>
              </a:r>
            </a:p>
          </p:txBody>
        </p:sp>
        <p:sp>
          <p:nvSpPr>
            <p:cNvPr id="15" name="Arrow: Right 14">
              <a:extLst>
                <a:ext uri="{FF2B5EF4-FFF2-40B4-BE49-F238E27FC236}">
                  <a16:creationId xmlns:a16="http://schemas.microsoft.com/office/drawing/2014/main" id="{F01F692E-2A95-C254-5B3C-2F7106F16C35}"/>
                </a:ext>
              </a:extLst>
            </p:cNvPr>
            <p:cNvSpPr/>
            <p:nvPr/>
          </p:nvSpPr>
          <p:spPr>
            <a:xfrm rot="20205590">
              <a:off x="5593566" y="1994597"/>
              <a:ext cx="1037647" cy="443883"/>
            </a:xfrm>
            <a:prstGeom prst="rightArrow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 err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Arrow: Right 15">
              <a:extLst>
                <a:ext uri="{FF2B5EF4-FFF2-40B4-BE49-F238E27FC236}">
                  <a16:creationId xmlns:a16="http://schemas.microsoft.com/office/drawing/2014/main" id="{8FBAD22F-AE8B-C331-CCF4-2AC1CD3AB233}"/>
                </a:ext>
              </a:extLst>
            </p:cNvPr>
            <p:cNvSpPr/>
            <p:nvPr/>
          </p:nvSpPr>
          <p:spPr>
            <a:xfrm rot="1184905">
              <a:off x="5593077" y="1357928"/>
              <a:ext cx="1020313" cy="443883"/>
            </a:xfrm>
            <a:prstGeom prst="rightArrow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 err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Arrow: Right 16">
              <a:extLst>
                <a:ext uri="{FF2B5EF4-FFF2-40B4-BE49-F238E27FC236}">
                  <a16:creationId xmlns:a16="http://schemas.microsoft.com/office/drawing/2014/main" id="{EDFBB795-D6E6-5368-F207-F0D3265C8D38}"/>
                </a:ext>
              </a:extLst>
            </p:cNvPr>
            <p:cNvSpPr/>
            <p:nvPr/>
          </p:nvSpPr>
          <p:spPr>
            <a:xfrm rot="5400000">
              <a:off x="7105933" y="2386494"/>
              <a:ext cx="553924" cy="443883"/>
            </a:xfrm>
            <a:prstGeom prst="rightArrow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 err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Arrow: Right 18">
              <a:extLst>
                <a:ext uri="{FF2B5EF4-FFF2-40B4-BE49-F238E27FC236}">
                  <a16:creationId xmlns:a16="http://schemas.microsoft.com/office/drawing/2014/main" id="{AE9D9D97-EFC2-B79B-32AD-AA0B23D32F2C}"/>
                </a:ext>
              </a:extLst>
            </p:cNvPr>
            <p:cNvSpPr/>
            <p:nvPr/>
          </p:nvSpPr>
          <p:spPr>
            <a:xfrm>
              <a:off x="5963843" y="3071673"/>
              <a:ext cx="553924" cy="443883"/>
            </a:xfrm>
            <a:prstGeom prst="rightArrow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 err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57A96B5E-7A16-A430-681C-8C035E8797F1}"/>
              </a:ext>
            </a:extLst>
          </p:cNvPr>
          <p:cNvSpPr txBox="1"/>
          <p:nvPr/>
        </p:nvSpPr>
        <p:spPr>
          <a:xfrm>
            <a:off x="1402324" y="3835026"/>
            <a:ext cx="4062331" cy="923330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none" rtlCol="0">
            <a:spAutoFit/>
          </a:bodyPr>
          <a:lstStyle/>
          <a:p>
            <a:r>
              <a:rPr lang="en-AU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GitHub Action is easier </a:t>
            </a:r>
          </a:p>
          <a:p>
            <a:r>
              <a:rPr lang="en-AU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Analysis and publish results</a:t>
            </a:r>
            <a:endParaRPr lang="en-AU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AU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- </a:t>
            </a:r>
            <a:r>
              <a:rPr lang="en-AU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AU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AU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Perform </a:t>
            </a:r>
            <a:r>
              <a:rPr lang="en-AU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CodeQL</a:t>
            </a:r>
            <a:r>
              <a:rPr lang="en-AU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Analysis</a:t>
            </a:r>
            <a:endParaRPr lang="en-AU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AU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  </a:t>
            </a:r>
            <a:r>
              <a:rPr lang="en-AU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uses</a:t>
            </a:r>
            <a:r>
              <a:rPr lang="en-AU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AU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github</a:t>
            </a:r>
            <a:r>
              <a:rPr lang="en-AU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AU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codeql</a:t>
            </a:r>
            <a:r>
              <a:rPr lang="en-AU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-action/analyze@v2</a:t>
            </a:r>
            <a:endParaRPr lang="en-AU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452D8EC-904B-9C10-F7E3-5871B814A719}"/>
              </a:ext>
            </a:extLst>
          </p:cNvPr>
          <p:cNvSpPr txBox="1"/>
          <p:nvPr/>
        </p:nvSpPr>
        <p:spPr>
          <a:xfrm>
            <a:off x="1143685" y="2021196"/>
            <a:ext cx="32766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* Typescript is really, just compiled JavaScript</a:t>
            </a:r>
            <a:endParaRPr lang="en-AU" sz="1200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44575C1-6DB6-F0B6-5FAE-31149F09F627}"/>
              </a:ext>
            </a:extLst>
          </p:cNvPr>
          <p:cNvGrpSpPr/>
          <p:nvPr/>
        </p:nvGrpSpPr>
        <p:grpSpPr>
          <a:xfrm>
            <a:off x="5826443" y="3695337"/>
            <a:ext cx="3112903" cy="1501188"/>
            <a:chOff x="5826443" y="3695337"/>
            <a:chExt cx="3112903" cy="1501188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A55113E0-0566-C4A7-D770-E2168934D91C}"/>
                </a:ext>
              </a:extLst>
            </p:cNvPr>
            <p:cNvGrpSpPr/>
            <p:nvPr/>
          </p:nvGrpSpPr>
          <p:grpSpPr>
            <a:xfrm>
              <a:off x="5963843" y="3695337"/>
              <a:ext cx="2849662" cy="1086306"/>
              <a:chOff x="5963843" y="3695337"/>
              <a:chExt cx="2849662" cy="1086306"/>
            </a:xfrm>
          </p:grpSpPr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882AC14B-F6F2-831B-380D-4F72CAF22567}"/>
                  </a:ext>
                </a:extLst>
              </p:cNvPr>
              <p:cNvSpPr/>
              <p:nvPr/>
            </p:nvSpPr>
            <p:spPr>
              <a:xfrm>
                <a:off x="5963843" y="4330599"/>
                <a:ext cx="887006" cy="451044"/>
              </a:xfrm>
              <a:prstGeom prst="round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AU" dirty="0">
                    <a:latin typeface="Arial" panose="020B0604020202020204" pitchFamily="34" charset="0"/>
                    <a:cs typeface="Arial" panose="020B0604020202020204" pitchFamily="34" charset="0"/>
                  </a:rPr>
                  <a:t>CSV</a:t>
                </a:r>
              </a:p>
            </p:txBody>
          </p:sp>
          <p:sp>
            <p:nvSpPr>
              <p:cNvPr id="18" name="Arrow: Right 17">
                <a:extLst>
                  <a:ext uri="{FF2B5EF4-FFF2-40B4-BE49-F238E27FC236}">
                    <a16:creationId xmlns:a16="http://schemas.microsoft.com/office/drawing/2014/main" id="{A6166A19-D6CE-3345-00EA-AC8B27AD3793}"/>
                  </a:ext>
                </a:extLst>
              </p:cNvPr>
              <p:cNvSpPr/>
              <p:nvPr/>
            </p:nvSpPr>
            <p:spPr>
              <a:xfrm rot="5400000">
                <a:off x="7143490" y="3750357"/>
                <a:ext cx="553924" cy="443883"/>
              </a:xfrm>
              <a:prstGeom prst="rightArrow">
                <a:avLst/>
              </a:prstGeom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dirty="0" err="1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4" name="Rectangle: Rounded Corners 23">
                <a:extLst>
                  <a:ext uri="{FF2B5EF4-FFF2-40B4-BE49-F238E27FC236}">
                    <a16:creationId xmlns:a16="http://schemas.microsoft.com/office/drawing/2014/main" id="{7060E49A-A56A-2352-7D49-168C89C04E9F}"/>
                  </a:ext>
                </a:extLst>
              </p:cNvPr>
              <p:cNvSpPr/>
              <p:nvPr/>
            </p:nvSpPr>
            <p:spPr>
              <a:xfrm>
                <a:off x="6912254" y="4319704"/>
                <a:ext cx="887006" cy="451044"/>
              </a:xfrm>
              <a:prstGeom prst="round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AU" b="0" i="0" dirty="0">
                    <a:solidFill>
                      <a:srgbClr val="222222"/>
                    </a:solidFill>
                    <a:effectLst/>
                    <a:latin typeface="SFMono-Regular"/>
                  </a:rPr>
                  <a:t>SARIF</a:t>
                </a:r>
                <a:endParaRPr lang="en-AU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5" name="Rectangle: Rounded Corners 24">
                <a:extLst>
                  <a:ext uri="{FF2B5EF4-FFF2-40B4-BE49-F238E27FC236}">
                    <a16:creationId xmlns:a16="http://schemas.microsoft.com/office/drawing/2014/main" id="{2CD3B412-3440-35AE-0469-4BF2006FE771}"/>
                  </a:ext>
                </a:extLst>
              </p:cNvPr>
              <p:cNvSpPr/>
              <p:nvPr/>
            </p:nvSpPr>
            <p:spPr>
              <a:xfrm>
                <a:off x="7869291" y="4311772"/>
                <a:ext cx="944214" cy="451044"/>
              </a:xfrm>
              <a:prstGeom prst="round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AU" dirty="0" err="1">
                    <a:solidFill>
                      <a:srgbClr val="222222"/>
                    </a:solidFill>
                    <a:latin typeface="SFMono-Regular"/>
                  </a:rPr>
                  <a:t>G</a:t>
                </a:r>
                <a:r>
                  <a:rPr lang="en-AU" b="0" i="0" dirty="0" err="1">
                    <a:solidFill>
                      <a:srgbClr val="222222"/>
                    </a:solidFill>
                    <a:effectLst/>
                    <a:latin typeface="SFMono-Regular"/>
                  </a:rPr>
                  <a:t>raphtext</a:t>
                </a:r>
                <a:endParaRPr lang="en-AU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1BB869D-4BAC-486A-2ABF-8AC2C13DFB94}"/>
                </a:ext>
              </a:extLst>
            </p:cNvPr>
            <p:cNvSpPr txBox="1"/>
            <p:nvPr/>
          </p:nvSpPr>
          <p:spPr>
            <a:xfrm>
              <a:off x="5826443" y="4919526"/>
              <a:ext cx="311290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Static Analysis Results Interchange Format</a:t>
              </a:r>
              <a:endParaRPr lang="en-AU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634951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8B8290-E1C4-CDBD-C2DA-CD39D4F9EF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it does so much more..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CD077E-E780-59BE-51A0-E79112D74FB4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42237" y="986155"/>
            <a:ext cx="5029200" cy="3931920"/>
          </a:xfrm>
        </p:spPr>
        <p:txBody>
          <a:bodyPr/>
          <a:lstStyle/>
          <a:p>
            <a:r>
              <a:rPr lang="en-US" sz="1800" dirty="0"/>
              <a:t>Demo</a:t>
            </a:r>
          </a:p>
          <a:p>
            <a:pPr lvl="1"/>
            <a:r>
              <a:rPr lang="en-US" dirty="0"/>
              <a:t>Setup</a:t>
            </a:r>
          </a:p>
          <a:p>
            <a:pPr lvl="1"/>
            <a:r>
              <a:rPr lang="en-US" dirty="0"/>
              <a:t>Local execution</a:t>
            </a:r>
          </a:p>
          <a:p>
            <a:pPr lvl="1"/>
            <a:r>
              <a:rPr lang="en-US" dirty="0"/>
              <a:t>Accessing existing packs </a:t>
            </a:r>
          </a:p>
          <a:p>
            <a:pPr lvl="1"/>
            <a:r>
              <a:rPr lang="en-US" dirty="0"/>
              <a:t>VS Code integration and custom queries</a:t>
            </a:r>
          </a:p>
          <a:p>
            <a:pPr lvl="1"/>
            <a:endParaRPr lang="en-US" dirty="0"/>
          </a:p>
          <a:p>
            <a:r>
              <a:rPr lang="en-US" sz="1800" dirty="0">
                <a:hlinkClick r:id="rId2"/>
              </a:rPr>
              <a:t>Bounty program </a:t>
            </a:r>
            <a:r>
              <a:rPr lang="en-US" sz="1800" dirty="0"/>
              <a:t>for new submissions</a:t>
            </a:r>
          </a:p>
          <a:p>
            <a:endParaRPr lang="en-US" sz="1800" dirty="0"/>
          </a:p>
          <a:p>
            <a:r>
              <a:rPr lang="en-US" sz="1800" dirty="0"/>
              <a:t>Open-Source Community of developers </a:t>
            </a:r>
          </a:p>
          <a:p>
            <a:pPr lvl="1"/>
            <a:r>
              <a:rPr lang="en-US" dirty="0">
                <a:hlinkClick r:id="rId3"/>
              </a:rPr>
              <a:t>@GHSecurityLab</a:t>
            </a:r>
            <a:r>
              <a:rPr lang="en-US" dirty="0"/>
              <a:t> on Twitter or </a:t>
            </a:r>
            <a:r>
              <a:rPr lang="en-US" dirty="0">
                <a:hlinkClick r:id="rId4"/>
              </a:rPr>
              <a:t>Slack</a:t>
            </a:r>
            <a:endParaRPr lang="en-US" dirty="0"/>
          </a:p>
          <a:p>
            <a:pPr lvl="1"/>
            <a:r>
              <a:rPr lang="en-US" dirty="0"/>
              <a:t>A few </a:t>
            </a:r>
            <a:r>
              <a:rPr lang="en-US" dirty="0">
                <a:hlinkClick r:id="rId5"/>
              </a:rPr>
              <a:t>capture the flag</a:t>
            </a:r>
            <a:r>
              <a:rPr lang="en-US" dirty="0"/>
              <a:t> tests</a:t>
            </a:r>
          </a:p>
          <a:p>
            <a:pPr lvl="1"/>
            <a:r>
              <a:rPr lang="en-US" dirty="0">
                <a:hlinkClick r:id="rId6"/>
              </a:rPr>
              <a:t>Events schedule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 descr="KEEP CALM IT'S DEMO TIME - Keep Calm and Posters Generator, Maker For Free  - KeepCalmAndPosters.com">
            <a:extLst>
              <a:ext uri="{FF2B5EF4-FFF2-40B4-BE49-F238E27FC236}">
                <a16:creationId xmlns:a16="http://schemas.microsoft.com/office/drawing/2014/main" id="{2383EDFC-5CC1-457A-E97E-A599C931DC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4205" y="1388459"/>
            <a:ext cx="2760994" cy="27688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56622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78B6574-9DBC-0E0A-A182-B762AE1B5704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28600" y="2663244"/>
            <a:ext cx="8686800" cy="192344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Submit your pull requests in the experimental folder, following the published guidelines.</a:t>
            </a:r>
          </a:p>
          <a:p>
            <a:r>
              <a:rPr lang="en-US" dirty="0"/>
              <a:t>Create an issues noting what vulnerability groups you are targeting (CWE)</a:t>
            </a:r>
          </a:p>
          <a:p>
            <a:r>
              <a:rPr lang="en-US" dirty="0"/>
              <a:t>Evaluation with take time based on </a:t>
            </a:r>
          </a:p>
          <a:p>
            <a:pPr lvl="1"/>
            <a:r>
              <a:rPr lang="en-US" dirty="0"/>
              <a:t>Performance</a:t>
            </a:r>
          </a:p>
          <a:p>
            <a:pPr lvl="1"/>
            <a:r>
              <a:rPr lang="en-US" dirty="0"/>
              <a:t>Impact </a:t>
            </a:r>
          </a:p>
          <a:p>
            <a:pPr lvl="1"/>
            <a:r>
              <a:rPr lang="en-US" dirty="0"/>
              <a:t>Number of false positives, over several large codebases</a:t>
            </a:r>
          </a:p>
          <a:p>
            <a:r>
              <a:rPr lang="en-US" dirty="0"/>
              <a:t>Eventually your submission will be migrated into the full pack (maybe)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8004C2E-9AF3-872D-F461-F7D16519D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words on providing submissions</a:t>
            </a:r>
          </a:p>
        </p:txBody>
      </p:sp>
    </p:spTree>
    <p:extLst>
      <p:ext uri="{BB962C8B-B14F-4D97-AF65-F5344CB8AC3E}">
        <p14:creationId xmlns:p14="http://schemas.microsoft.com/office/powerpoint/2010/main" val="40652797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93F48B7-7E5C-D265-E025-2FB49F1B292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/>
              <a:t>Questions?</a:t>
            </a:r>
            <a:br>
              <a:rPr lang="en-AU" dirty="0"/>
            </a:br>
            <a:br>
              <a:rPr lang="en-AU" dirty="0"/>
            </a:br>
            <a:br>
              <a:rPr lang="en-AU" dirty="0"/>
            </a:br>
            <a:endParaRPr lang="en-A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170371-9269-63E5-D56E-C9DD30E07D33}"/>
              </a:ext>
            </a:extLst>
          </p:cNvPr>
          <p:cNvSpPr txBox="1"/>
          <p:nvPr/>
        </p:nvSpPr>
        <p:spPr>
          <a:xfrm>
            <a:off x="20716" y="2805345"/>
            <a:ext cx="630172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dirty="0"/>
              <a:t>All code available on GitHub </a:t>
            </a:r>
            <a:r>
              <a:rPr lang="en-AU" sz="1600"/>
              <a:t>:  </a:t>
            </a:r>
          </a:p>
          <a:p>
            <a:br>
              <a:rPr lang="en-AU" sz="1600" dirty="0"/>
            </a:br>
            <a:r>
              <a:rPr lang="en-AU" sz="1600" dirty="0"/>
              <a:t>                   </a:t>
            </a:r>
            <a:r>
              <a:rPr lang="en-AU" sz="1600" dirty="0">
                <a:hlinkClick r:id="rId2"/>
              </a:rPr>
              <a:t>https://github.com/rgreene-public-repos/github-security</a:t>
            </a:r>
            <a:r>
              <a:rPr lang="en-AU" sz="1600" dirty="0"/>
              <a:t> </a:t>
            </a:r>
          </a:p>
          <a:p>
            <a:r>
              <a:rPr lang="en-AU" sz="1600" dirty="0"/>
              <a:t>                   </a:t>
            </a:r>
          </a:p>
          <a:p>
            <a:r>
              <a:rPr lang="en-AU" sz="1600" dirty="0"/>
              <a:t>                                   “Coding makes finding bugs fun !?” </a:t>
            </a:r>
          </a:p>
        </p:txBody>
      </p:sp>
    </p:spTree>
    <p:extLst>
      <p:ext uri="{BB962C8B-B14F-4D97-AF65-F5344CB8AC3E}">
        <p14:creationId xmlns:p14="http://schemas.microsoft.com/office/powerpoint/2010/main" val="16235343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4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B01C87"/>
      </a:accent1>
      <a:accent2>
        <a:srgbClr val="7D716D"/>
      </a:accent2>
      <a:accent3>
        <a:srgbClr val="D30EA5"/>
      </a:accent3>
      <a:accent4>
        <a:srgbClr val="D30C55"/>
      </a:accent4>
      <a:accent5>
        <a:srgbClr val="A39DA3"/>
      </a:accent5>
      <a:accent6>
        <a:srgbClr val="582873"/>
      </a:accent6>
      <a:hlink>
        <a:srgbClr val="5CADD4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C0167A"/>
        </a:solidFill>
      </a:spPr>
      <a:bodyPr rtlCol="0" anchor="ctr"/>
      <a:lstStyle>
        <a:defPPr algn="ctr">
          <a:defRPr dirty="0" err="1" smtClean="0">
            <a:latin typeface="Arial" panose="020B0604020202020204" pitchFamily="34" charset="0"/>
            <a:cs typeface="Arial" panose="020B0604020202020204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Insight_2023_PPT_Template" id="{628BEF1D-A780-40CB-BB6B-BDD4A5F3837A}" vid="{73D4B36E-5E19-4C74-8C05-A04DFAAEE48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Insight_2023_PPT_Template</Template>
  <TotalTime>799</TotalTime>
  <Words>373</Words>
  <Application>Microsoft Office PowerPoint</Application>
  <PresentationFormat>On-screen Show (16:9)</PresentationFormat>
  <Paragraphs>75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Arial</vt:lpstr>
      <vt:lpstr>Arial Regular</vt:lpstr>
      <vt:lpstr>Calibri</vt:lpstr>
      <vt:lpstr>Consolas</vt:lpstr>
      <vt:lpstr>Google Sans</vt:lpstr>
      <vt:lpstr>SFMono-Regular</vt:lpstr>
      <vt:lpstr>Office Theme</vt:lpstr>
      <vt:lpstr>CodeQL – Azure User Group</vt:lpstr>
      <vt:lpstr>Question, what is the difference between Static and Dynamic testing?</vt:lpstr>
      <vt:lpstr>Where can you get CodeQL and how does it help?</vt:lpstr>
      <vt:lpstr>CodeQL Analysis Process</vt:lpstr>
      <vt:lpstr>But it does so much more..</vt:lpstr>
      <vt:lpstr>Final words on providing submissions</vt:lpstr>
      <vt:lpstr>Questions? 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CodeQL Code Scanning</dc:title>
  <dc:creator>Greene, Richard</dc:creator>
  <cp:lastModifiedBy>Greene, Richard</cp:lastModifiedBy>
  <cp:revision>12</cp:revision>
  <dcterms:created xsi:type="dcterms:W3CDTF">2023-03-05T02:59:51Z</dcterms:created>
  <dcterms:modified xsi:type="dcterms:W3CDTF">2023-03-12T12:08:23Z</dcterms:modified>
</cp:coreProperties>
</file>